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4" r:id="rId9"/>
    <p:sldId id="265" r:id="rId10"/>
    <p:sldId id="262" r:id="rId11"/>
    <p:sldId id="263" r:id="rId12"/>
    <p:sldId id="267" r:id="rId13"/>
    <p:sldId id="268" r:id="rId14"/>
    <p:sldId id="275" r:id="rId15"/>
    <p:sldId id="274" r:id="rId16"/>
    <p:sldId id="273" r:id="rId17"/>
    <p:sldId id="272" r:id="rId18"/>
    <p:sldId id="271" r:id="rId19"/>
    <p:sldId id="270" r:id="rId20"/>
    <p:sldId id="269" r:id="rId21"/>
    <p:sldId id="277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02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E198D4-1EB4-4FE0-8E05-FCECDB55AF2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636FFB-3441-4D26-A1EC-B3DACBCD10EB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оценка</a:t>
          </a:r>
          <a:endParaRPr lang="ru-RU" b="1" dirty="0">
            <a:solidFill>
              <a:schemeClr val="tx1"/>
            </a:solidFill>
          </a:endParaRPr>
        </a:p>
      </dgm:t>
    </dgm:pt>
    <dgm:pt modelId="{4A6AA06D-6B9F-43FB-911D-3007CE8A83BB}" type="parTrans" cxnId="{2E659662-942D-4941-9481-700671743619}">
      <dgm:prSet/>
      <dgm:spPr/>
      <dgm:t>
        <a:bodyPr/>
        <a:lstStyle/>
        <a:p>
          <a:endParaRPr lang="ru-RU"/>
        </a:p>
      </dgm:t>
    </dgm:pt>
    <dgm:pt modelId="{5A1F7729-4A75-4BE6-8752-EF2CC94595AD}" type="sibTrans" cxnId="{2E659662-942D-4941-9481-700671743619}">
      <dgm:prSet/>
      <dgm:spPr/>
      <dgm:t>
        <a:bodyPr/>
        <a:lstStyle/>
        <a:p>
          <a:endParaRPr lang="ru-RU"/>
        </a:p>
      </dgm:t>
    </dgm:pt>
    <dgm:pt modelId="{A3E229A5-2676-4F11-9177-3802D61D962A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Умение работать в команде</a:t>
          </a:r>
          <a:endParaRPr lang="ru-RU" sz="1600" b="1" dirty="0">
            <a:solidFill>
              <a:schemeClr val="tx1"/>
            </a:solidFill>
          </a:endParaRPr>
        </a:p>
      </dgm:t>
    </dgm:pt>
    <dgm:pt modelId="{24274A8B-3515-4B04-AB6B-145297CEC0B2}" type="parTrans" cxnId="{AE893843-8CC6-4EA6-BAE9-085C925288D6}">
      <dgm:prSet/>
      <dgm:spPr/>
      <dgm:t>
        <a:bodyPr/>
        <a:lstStyle/>
        <a:p>
          <a:endParaRPr lang="ru-RU"/>
        </a:p>
      </dgm:t>
    </dgm:pt>
    <dgm:pt modelId="{96247E0B-D2FD-4207-B0AB-EEAED8FBD8CF}" type="sibTrans" cxnId="{AE893843-8CC6-4EA6-BAE9-085C925288D6}">
      <dgm:prSet/>
      <dgm:spPr/>
      <dgm:t>
        <a:bodyPr/>
        <a:lstStyle/>
        <a:p>
          <a:endParaRPr lang="ru-RU"/>
        </a:p>
      </dgm:t>
    </dgm:pt>
    <dgm:pt modelId="{2E233FF8-9B6D-414A-B255-C15BBD8A1E77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Коммуникабельность</a:t>
          </a:r>
          <a:endParaRPr lang="ru-RU" sz="1600" b="1" dirty="0">
            <a:solidFill>
              <a:schemeClr val="tx1"/>
            </a:solidFill>
          </a:endParaRPr>
        </a:p>
      </dgm:t>
    </dgm:pt>
    <dgm:pt modelId="{7F4A84B4-6581-4A82-A7BB-DCC62FDF8025}" type="parTrans" cxnId="{A545C561-D62E-43AD-9E0D-2A4CD56A656F}">
      <dgm:prSet/>
      <dgm:spPr/>
      <dgm:t>
        <a:bodyPr/>
        <a:lstStyle/>
        <a:p>
          <a:endParaRPr lang="ru-RU"/>
        </a:p>
      </dgm:t>
    </dgm:pt>
    <dgm:pt modelId="{A09782C2-FBA1-4BDB-B983-87021B218892}" type="sibTrans" cxnId="{A545C561-D62E-43AD-9E0D-2A4CD56A656F}">
      <dgm:prSet/>
      <dgm:spPr/>
      <dgm:t>
        <a:bodyPr/>
        <a:lstStyle/>
        <a:p>
          <a:endParaRPr lang="ru-RU"/>
        </a:p>
      </dgm:t>
    </dgm:pt>
    <dgm:pt modelId="{73EBA04F-45FC-42B6-9F05-C21B33F267E3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Позитивный настрой к себе и окружающим</a:t>
          </a:r>
          <a:endParaRPr lang="ru-RU" sz="1400" b="1" dirty="0">
            <a:solidFill>
              <a:schemeClr val="tx1"/>
            </a:solidFill>
          </a:endParaRPr>
        </a:p>
      </dgm:t>
    </dgm:pt>
    <dgm:pt modelId="{CCAA61DC-5418-46D0-A8B8-CBEAED385F9C}" type="sibTrans" cxnId="{757A9227-06F9-4186-9D5B-C045DA52D9BC}">
      <dgm:prSet/>
      <dgm:spPr/>
      <dgm:t>
        <a:bodyPr/>
        <a:lstStyle/>
        <a:p>
          <a:endParaRPr lang="ru-RU"/>
        </a:p>
      </dgm:t>
    </dgm:pt>
    <dgm:pt modelId="{55D68A37-E21B-49F8-93C4-B13C688FBD8B}" type="parTrans" cxnId="{757A9227-06F9-4186-9D5B-C045DA52D9BC}">
      <dgm:prSet/>
      <dgm:spPr/>
      <dgm:t>
        <a:bodyPr/>
        <a:lstStyle/>
        <a:p>
          <a:endParaRPr lang="ru-RU"/>
        </a:p>
      </dgm:t>
    </dgm:pt>
    <dgm:pt modelId="{371DCC8D-25F2-4D8C-928F-EEB65957134A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Профессиональные знания специальности</a:t>
          </a:r>
          <a:endParaRPr lang="ru-RU" sz="1400" b="1" dirty="0">
            <a:solidFill>
              <a:schemeClr val="tx1"/>
            </a:solidFill>
          </a:endParaRPr>
        </a:p>
      </dgm:t>
    </dgm:pt>
    <dgm:pt modelId="{CF07A0CD-E800-4BA4-B13E-C691F22C076E}" type="parTrans" cxnId="{97C601FF-0042-4AE6-BC62-A53CDA096F9F}">
      <dgm:prSet/>
      <dgm:spPr/>
      <dgm:t>
        <a:bodyPr/>
        <a:lstStyle/>
        <a:p>
          <a:endParaRPr lang="ru-RU"/>
        </a:p>
      </dgm:t>
    </dgm:pt>
    <dgm:pt modelId="{26C2A80F-F8E8-4BC1-A275-814FA20FD1F5}" type="sibTrans" cxnId="{97C601FF-0042-4AE6-BC62-A53CDA096F9F}">
      <dgm:prSet/>
      <dgm:spPr/>
      <dgm:t>
        <a:bodyPr/>
        <a:lstStyle/>
        <a:p>
          <a:endParaRPr lang="ru-RU"/>
        </a:p>
      </dgm:t>
    </dgm:pt>
    <dgm:pt modelId="{394CD42F-624C-442C-B048-A98A412A5FE5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Стремление к успеху</a:t>
          </a:r>
          <a:endParaRPr lang="ru-RU" sz="1600" b="1" dirty="0">
            <a:solidFill>
              <a:schemeClr val="tx1"/>
            </a:solidFill>
          </a:endParaRPr>
        </a:p>
      </dgm:t>
    </dgm:pt>
    <dgm:pt modelId="{7388179B-0437-428D-AF8A-258B476C04C0}" type="parTrans" cxnId="{AF340399-047D-4F10-8656-599EB6CAEAB7}">
      <dgm:prSet/>
      <dgm:spPr/>
      <dgm:t>
        <a:bodyPr/>
        <a:lstStyle/>
        <a:p>
          <a:endParaRPr lang="ru-RU"/>
        </a:p>
      </dgm:t>
    </dgm:pt>
    <dgm:pt modelId="{F8364107-23BE-49BC-9D22-F141F6E049D2}" type="sibTrans" cxnId="{AF340399-047D-4F10-8656-599EB6CAEAB7}">
      <dgm:prSet/>
      <dgm:spPr/>
      <dgm:t>
        <a:bodyPr/>
        <a:lstStyle/>
        <a:p>
          <a:endParaRPr lang="ru-RU"/>
        </a:p>
      </dgm:t>
    </dgm:pt>
    <dgm:pt modelId="{EB14D69A-13A9-4548-B581-ED66FA76C69B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Тайм-менеджмент</a:t>
          </a:r>
          <a:endParaRPr lang="ru-RU" sz="1600" b="1" dirty="0">
            <a:solidFill>
              <a:schemeClr val="tx1"/>
            </a:solidFill>
          </a:endParaRPr>
        </a:p>
      </dgm:t>
    </dgm:pt>
    <dgm:pt modelId="{02572B3A-9D71-4B22-9FB9-0E0DB46DE8E3}" type="parTrans" cxnId="{3A857A32-8539-424B-AFB4-1ED81293AE56}">
      <dgm:prSet/>
      <dgm:spPr/>
      <dgm:t>
        <a:bodyPr/>
        <a:lstStyle/>
        <a:p>
          <a:endParaRPr lang="ru-RU"/>
        </a:p>
      </dgm:t>
    </dgm:pt>
    <dgm:pt modelId="{E38606EA-FF2D-4377-B51D-0428BB80E8F0}" type="sibTrans" cxnId="{3A857A32-8539-424B-AFB4-1ED81293AE56}">
      <dgm:prSet/>
      <dgm:spPr/>
      <dgm:t>
        <a:bodyPr/>
        <a:lstStyle/>
        <a:p>
          <a:endParaRPr lang="ru-RU"/>
        </a:p>
      </dgm:t>
    </dgm:pt>
    <dgm:pt modelId="{79DA60BE-C0FE-43F0-BE71-AFFB291D5D3B}">
      <dgm:prSet/>
      <dgm:spPr/>
      <dgm:t>
        <a:bodyPr/>
        <a:lstStyle/>
        <a:p>
          <a:endParaRPr lang="ru-RU"/>
        </a:p>
      </dgm:t>
    </dgm:pt>
    <dgm:pt modelId="{A466DFA2-7863-4F06-8587-D8B6008B0414}" type="parTrans" cxnId="{FD01C4CC-7AAC-43E1-B934-35A3D998029E}">
      <dgm:prSet/>
      <dgm:spPr/>
      <dgm:t>
        <a:bodyPr/>
        <a:lstStyle/>
        <a:p>
          <a:endParaRPr lang="ru-RU"/>
        </a:p>
      </dgm:t>
    </dgm:pt>
    <dgm:pt modelId="{C4974F62-D350-4E3F-A39A-FF8A88423C72}" type="sibTrans" cxnId="{FD01C4CC-7AAC-43E1-B934-35A3D998029E}">
      <dgm:prSet/>
      <dgm:spPr/>
      <dgm:t>
        <a:bodyPr/>
        <a:lstStyle/>
        <a:p>
          <a:endParaRPr lang="ru-RU"/>
        </a:p>
      </dgm:t>
    </dgm:pt>
    <dgm:pt modelId="{F5D92F5F-F0DB-4067-846A-7A6CDA96BC21}">
      <dgm:prSet/>
      <dgm:spPr/>
      <dgm:t>
        <a:bodyPr/>
        <a:lstStyle/>
        <a:p>
          <a:endParaRPr lang="ru-RU" dirty="0" smtClean="0"/>
        </a:p>
      </dgm:t>
    </dgm:pt>
    <dgm:pt modelId="{DE59A56B-F812-4DFF-884D-0C8A4A2F7C3F}" type="parTrans" cxnId="{24C7166C-08C2-4CF5-B475-2029E943C6DB}">
      <dgm:prSet/>
      <dgm:spPr/>
      <dgm:t>
        <a:bodyPr/>
        <a:lstStyle/>
        <a:p>
          <a:endParaRPr lang="ru-RU"/>
        </a:p>
      </dgm:t>
    </dgm:pt>
    <dgm:pt modelId="{DC9986D1-BFCB-4552-8876-A115B4D1278A}" type="sibTrans" cxnId="{24C7166C-08C2-4CF5-B475-2029E943C6DB}">
      <dgm:prSet/>
      <dgm:spPr/>
      <dgm:t>
        <a:bodyPr/>
        <a:lstStyle/>
        <a:p>
          <a:endParaRPr lang="ru-RU"/>
        </a:p>
      </dgm:t>
    </dgm:pt>
    <dgm:pt modelId="{C5FDFB32-735A-459F-BF67-1ED7622E2C0A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Деловая интуиция</a:t>
          </a:r>
          <a:endParaRPr lang="ru-RU" sz="1600" b="1" dirty="0">
            <a:solidFill>
              <a:schemeClr val="tx1"/>
            </a:solidFill>
          </a:endParaRPr>
        </a:p>
      </dgm:t>
    </dgm:pt>
    <dgm:pt modelId="{8139D446-457B-4962-9D1A-E56C87BC6BCB}" type="parTrans" cxnId="{496423A5-668D-4C02-A8E2-AAE7A9E02D1A}">
      <dgm:prSet/>
      <dgm:spPr/>
      <dgm:t>
        <a:bodyPr/>
        <a:lstStyle/>
        <a:p>
          <a:endParaRPr lang="ru-RU"/>
        </a:p>
      </dgm:t>
    </dgm:pt>
    <dgm:pt modelId="{D25A91D5-2D46-454A-AFE9-FDD4EE09F45E}" type="sibTrans" cxnId="{496423A5-668D-4C02-A8E2-AAE7A9E02D1A}">
      <dgm:prSet/>
      <dgm:spPr/>
      <dgm:t>
        <a:bodyPr/>
        <a:lstStyle/>
        <a:p>
          <a:endParaRPr lang="ru-RU"/>
        </a:p>
      </dgm:t>
    </dgm:pt>
    <dgm:pt modelId="{D2896BBE-0D62-46D3-8794-B8CC59913036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Работа на финансовый результат</a:t>
          </a:r>
          <a:endParaRPr lang="ru-RU" sz="1600" b="1" dirty="0">
            <a:solidFill>
              <a:schemeClr val="tx1"/>
            </a:solidFill>
          </a:endParaRPr>
        </a:p>
      </dgm:t>
    </dgm:pt>
    <dgm:pt modelId="{60513984-CE7E-4DF0-9E5D-B8F47CAB4972}" type="parTrans" cxnId="{674650E2-517F-4AC4-9FC0-4813BA5076FE}">
      <dgm:prSet/>
      <dgm:spPr/>
      <dgm:t>
        <a:bodyPr/>
        <a:lstStyle/>
        <a:p>
          <a:endParaRPr lang="ru-RU"/>
        </a:p>
      </dgm:t>
    </dgm:pt>
    <dgm:pt modelId="{A4ACA6AE-4A3A-4301-81B0-C5E169F56DCD}" type="sibTrans" cxnId="{674650E2-517F-4AC4-9FC0-4813BA5076FE}">
      <dgm:prSet/>
      <dgm:spPr/>
      <dgm:t>
        <a:bodyPr/>
        <a:lstStyle/>
        <a:p>
          <a:endParaRPr lang="ru-RU"/>
        </a:p>
      </dgm:t>
    </dgm:pt>
    <dgm:pt modelId="{2CB3A0B7-41A8-4F85-86B9-2F6B4A6CC762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Стрессоустойчивость</a:t>
          </a:r>
          <a:endParaRPr lang="ru-RU" sz="1400" b="1" dirty="0">
            <a:solidFill>
              <a:schemeClr val="tx1"/>
            </a:solidFill>
          </a:endParaRPr>
        </a:p>
      </dgm:t>
    </dgm:pt>
    <dgm:pt modelId="{DA2CB737-20BF-4D32-B9FA-75E7345CF279}" type="parTrans" cxnId="{795B1906-B975-4E27-AE37-588A9F88B041}">
      <dgm:prSet/>
      <dgm:spPr/>
      <dgm:t>
        <a:bodyPr/>
        <a:lstStyle/>
        <a:p>
          <a:endParaRPr lang="ru-RU"/>
        </a:p>
      </dgm:t>
    </dgm:pt>
    <dgm:pt modelId="{E85C9955-D19D-4DE1-9281-0D2B7D139969}" type="sibTrans" cxnId="{795B1906-B975-4E27-AE37-588A9F88B041}">
      <dgm:prSet/>
      <dgm:spPr/>
      <dgm:t>
        <a:bodyPr/>
        <a:lstStyle/>
        <a:p>
          <a:endParaRPr lang="ru-RU"/>
        </a:p>
      </dgm:t>
    </dgm:pt>
    <dgm:pt modelId="{79197780-0CA8-4649-8B78-968A5DD7F626}">
      <dgm:prSet custT="1"/>
      <dgm:spPr/>
      <dgm:t>
        <a:bodyPr/>
        <a:lstStyle/>
        <a:p>
          <a:endParaRPr lang="ru-RU" sz="1600" dirty="0" err="1" smtClean="0"/>
        </a:p>
      </dgm:t>
    </dgm:pt>
    <dgm:pt modelId="{42180AB4-A7C8-4966-AEEC-E6FE1FE68F9C}" type="parTrans" cxnId="{AFF989DE-107F-4F40-8E76-D3BAC87C79F8}">
      <dgm:prSet/>
      <dgm:spPr/>
      <dgm:t>
        <a:bodyPr/>
        <a:lstStyle/>
        <a:p>
          <a:endParaRPr lang="ru-RU"/>
        </a:p>
      </dgm:t>
    </dgm:pt>
    <dgm:pt modelId="{7FF9B571-794F-4FDD-8BA0-46C186B4C1FC}" type="sibTrans" cxnId="{AFF989DE-107F-4F40-8E76-D3BAC87C79F8}">
      <dgm:prSet/>
      <dgm:spPr/>
      <dgm:t>
        <a:bodyPr/>
        <a:lstStyle/>
        <a:p>
          <a:endParaRPr lang="ru-RU"/>
        </a:p>
      </dgm:t>
    </dgm:pt>
    <dgm:pt modelId="{71D33392-BFD3-4680-90F6-5CCF006A4250}" type="pres">
      <dgm:prSet presAssocID="{D8E198D4-1EB4-4FE0-8E05-FCECDB55AF2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38BBAE-BAB3-473C-B9F7-4FF1306F617B}" type="pres">
      <dgm:prSet presAssocID="{30636FFB-3441-4D26-A1EC-B3DACBCD10EB}" presName="centerShape" presStyleLbl="node0" presStyleIdx="0" presStyleCnt="1" custScaleX="137970" custScaleY="210046" custLinFactNeighborX="-551" custLinFactNeighborY="3964"/>
      <dgm:spPr/>
      <dgm:t>
        <a:bodyPr/>
        <a:lstStyle/>
        <a:p>
          <a:endParaRPr lang="ru-RU"/>
        </a:p>
      </dgm:t>
    </dgm:pt>
    <dgm:pt modelId="{5EF249C7-B1E6-46C5-92F1-6F3D9DAA9F80}" type="pres">
      <dgm:prSet presAssocID="{55D68A37-E21B-49F8-93C4-B13C688FBD8B}" presName="Name9" presStyleLbl="parChTrans1D2" presStyleIdx="0" presStyleCnt="9"/>
      <dgm:spPr/>
      <dgm:t>
        <a:bodyPr/>
        <a:lstStyle/>
        <a:p>
          <a:endParaRPr lang="ru-RU"/>
        </a:p>
      </dgm:t>
    </dgm:pt>
    <dgm:pt modelId="{0FA6A0CC-45B5-4E8F-9BF7-26FE551C73D6}" type="pres">
      <dgm:prSet presAssocID="{55D68A37-E21B-49F8-93C4-B13C688FBD8B}" presName="connTx" presStyleLbl="parChTrans1D2" presStyleIdx="0" presStyleCnt="9"/>
      <dgm:spPr/>
      <dgm:t>
        <a:bodyPr/>
        <a:lstStyle/>
        <a:p>
          <a:endParaRPr lang="ru-RU"/>
        </a:p>
      </dgm:t>
    </dgm:pt>
    <dgm:pt modelId="{6800C1AE-CA66-4B96-B1C8-1488EB399EB6}" type="pres">
      <dgm:prSet presAssocID="{73EBA04F-45FC-42B6-9F05-C21B33F267E3}" presName="node" presStyleLbl="node1" presStyleIdx="0" presStyleCnt="9" custScaleX="154079" custScaleY="787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81CAD-0975-498E-925F-9177C64E2185}" type="pres">
      <dgm:prSet presAssocID="{CF07A0CD-E800-4BA4-B13E-C691F22C076E}" presName="Name9" presStyleLbl="parChTrans1D2" presStyleIdx="1" presStyleCnt="9"/>
      <dgm:spPr/>
      <dgm:t>
        <a:bodyPr/>
        <a:lstStyle/>
        <a:p>
          <a:endParaRPr lang="ru-RU"/>
        </a:p>
      </dgm:t>
    </dgm:pt>
    <dgm:pt modelId="{4DDB7BBD-FC7B-40B3-8C0A-438267129EB3}" type="pres">
      <dgm:prSet presAssocID="{CF07A0CD-E800-4BA4-B13E-C691F22C076E}" presName="connTx" presStyleLbl="parChTrans1D2" presStyleIdx="1" presStyleCnt="9"/>
      <dgm:spPr/>
      <dgm:t>
        <a:bodyPr/>
        <a:lstStyle/>
        <a:p>
          <a:endParaRPr lang="ru-RU"/>
        </a:p>
      </dgm:t>
    </dgm:pt>
    <dgm:pt modelId="{54C38684-694F-4318-AB60-33EA5B3588E0}" type="pres">
      <dgm:prSet presAssocID="{371DCC8D-25F2-4D8C-928F-EEB65957134A}" presName="node" presStyleLbl="node1" presStyleIdx="1" presStyleCnt="9" custScaleX="170460" custScaleY="619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FB540E-6C01-4D6B-AB95-509EC6A3D489}" type="pres">
      <dgm:prSet presAssocID="{24274A8B-3515-4B04-AB6B-145297CEC0B2}" presName="Name9" presStyleLbl="parChTrans1D2" presStyleIdx="2" presStyleCnt="9"/>
      <dgm:spPr/>
      <dgm:t>
        <a:bodyPr/>
        <a:lstStyle/>
        <a:p>
          <a:endParaRPr lang="ru-RU"/>
        </a:p>
      </dgm:t>
    </dgm:pt>
    <dgm:pt modelId="{81D27D7A-3EA7-4AB8-A6B1-6ACD4990E9FB}" type="pres">
      <dgm:prSet presAssocID="{24274A8B-3515-4B04-AB6B-145297CEC0B2}" presName="connTx" presStyleLbl="parChTrans1D2" presStyleIdx="2" presStyleCnt="9"/>
      <dgm:spPr/>
      <dgm:t>
        <a:bodyPr/>
        <a:lstStyle/>
        <a:p>
          <a:endParaRPr lang="ru-RU"/>
        </a:p>
      </dgm:t>
    </dgm:pt>
    <dgm:pt modelId="{AF47A258-2248-4977-90F9-EC8DF79DBCD7}" type="pres">
      <dgm:prSet presAssocID="{A3E229A5-2676-4F11-9177-3802D61D962A}" presName="node" presStyleLbl="node1" presStyleIdx="2" presStyleCnt="9" custScaleX="137199" custScaleY="563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3E07B1-89E7-48C5-B520-929B45154CC9}" type="pres">
      <dgm:prSet presAssocID="{7388179B-0437-428D-AF8A-258B476C04C0}" presName="Name9" presStyleLbl="parChTrans1D2" presStyleIdx="3" presStyleCnt="9"/>
      <dgm:spPr/>
      <dgm:t>
        <a:bodyPr/>
        <a:lstStyle/>
        <a:p>
          <a:endParaRPr lang="ru-RU"/>
        </a:p>
      </dgm:t>
    </dgm:pt>
    <dgm:pt modelId="{2E574456-5F79-45D0-A1F2-E0AB54FB6B6F}" type="pres">
      <dgm:prSet presAssocID="{7388179B-0437-428D-AF8A-258B476C04C0}" presName="connTx" presStyleLbl="parChTrans1D2" presStyleIdx="3" presStyleCnt="9"/>
      <dgm:spPr/>
      <dgm:t>
        <a:bodyPr/>
        <a:lstStyle/>
        <a:p>
          <a:endParaRPr lang="ru-RU"/>
        </a:p>
      </dgm:t>
    </dgm:pt>
    <dgm:pt modelId="{79D3FA1F-0906-4CBB-9346-82D621A0AB0E}" type="pres">
      <dgm:prSet presAssocID="{394CD42F-624C-442C-B048-A98A412A5FE5}" presName="node" presStyleLbl="node1" presStyleIdx="3" presStyleCnt="9" custScaleX="127041" custScaleY="68427" custRadScaleRad="98493" custRadScaleInc="-182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13A635-4C0C-46D9-9973-2AA829739007}" type="pres">
      <dgm:prSet presAssocID="{02572B3A-9D71-4B22-9FB9-0E0DB46DE8E3}" presName="Name9" presStyleLbl="parChTrans1D2" presStyleIdx="4" presStyleCnt="9"/>
      <dgm:spPr/>
      <dgm:t>
        <a:bodyPr/>
        <a:lstStyle/>
        <a:p>
          <a:endParaRPr lang="ru-RU"/>
        </a:p>
      </dgm:t>
    </dgm:pt>
    <dgm:pt modelId="{B220C242-848F-44EF-81AA-9A8D3ECC47C1}" type="pres">
      <dgm:prSet presAssocID="{02572B3A-9D71-4B22-9FB9-0E0DB46DE8E3}" presName="connTx" presStyleLbl="parChTrans1D2" presStyleIdx="4" presStyleCnt="9"/>
      <dgm:spPr/>
      <dgm:t>
        <a:bodyPr/>
        <a:lstStyle/>
        <a:p>
          <a:endParaRPr lang="ru-RU"/>
        </a:p>
      </dgm:t>
    </dgm:pt>
    <dgm:pt modelId="{08EA66A5-74AC-4F51-97C6-85362BF5296C}" type="pres">
      <dgm:prSet presAssocID="{EB14D69A-13A9-4548-B581-ED66FA76C69B}" presName="node" presStyleLbl="node1" presStyleIdx="4" presStyleCnt="9" custScaleX="163739" custScaleY="68551" custRadScaleRad="108596" custRadScaleInc="-82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94AD0-8FC1-458D-AB4A-D4BC9FE5076A}" type="pres">
      <dgm:prSet presAssocID="{7F4A84B4-6581-4A82-A7BB-DCC62FDF8025}" presName="Name9" presStyleLbl="parChTrans1D2" presStyleIdx="5" presStyleCnt="9"/>
      <dgm:spPr/>
      <dgm:t>
        <a:bodyPr/>
        <a:lstStyle/>
        <a:p>
          <a:endParaRPr lang="ru-RU"/>
        </a:p>
      </dgm:t>
    </dgm:pt>
    <dgm:pt modelId="{75FB78E0-F989-432E-8745-9388D5235C6F}" type="pres">
      <dgm:prSet presAssocID="{7F4A84B4-6581-4A82-A7BB-DCC62FDF8025}" presName="connTx" presStyleLbl="parChTrans1D2" presStyleIdx="5" presStyleCnt="9"/>
      <dgm:spPr/>
      <dgm:t>
        <a:bodyPr/>
        <a:lstStyle/>
        <a:p>
          <a:endParaRPr lang="ru-RU"/>
        </a:p>
      </dgm:t>
    </dgm:pt>
    <dgm:pt modelId="{43BA4B78-9140-4D48-AB09-7F1964E5FE19}" type="pres">
      <dgm:prSet presAssocID="{2E233FF8-9B6D-414A-B255-C15BBD8A1E77}" presName="node" presStyleLbl="node1" presStyleIdx="5" presStyleCnt="9" custScaleX="163176" custScaleY="71379" custRadScaleRad="95156" custRadScaleInc="13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DA5B37-33E3-43C4-95DA-A0650D3A8B0B}" type="pres">
      <dgm:prSet presAssocID="{8139D446-457B-4962-9D1A-E56C87BC6BCB}" presName="Name9" presStyleLbl="parChTrans1D2" presStyleIdx="6" presStyleCnt="9"/>
      <dgm:spPr/>
      <dgm:t>
        <a:bodyPr/>
        <a:lstStyle/>
        <a:p>
          <a:endParaRPr lang="ru-RU"/>
        </a:p>
      </dgm:t>
    </dgm:pt>
    <dgm:pt modelId="{62BCE301-53BC-4B08-8CDD-15527F0CF9CE}" type="pres">
      <dgm:prSet presAssocID="{8139D446-457B-4962-9D1A-E56C87BC6BCB}" presName="connTx" presStyleLbl="parChTrans1D2" presStyleIdx="6" presStyleCnt="9"/>
      <dgm:spPr/>
      <dgm:t>
        <a:bodyPr/>
        <a:lstStyle/>
        <a:p>
          <a:endParaRPr lang="ru-RU"/>
        </a:p>
      </dgm:t>
    </dgm:pt>
    <dgm:pt modelId="{2079BACC-F0A3-4703-A51E-87F3B6C62F46}" type="pres">
      <dgm:prSet presAssocID="{C5FDFB32-735A-459F-BF67-1ED7622E2C0A}" presName="node" presStyleLbl="node1" presStyleIdx="6" presStyleCnt="9" custScaleX="125896" custScaleY="73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03A367-E325-490C-8436-B4B80FEAE68E}" type="pres">
      <dgm:prSet presAssocID="{60513984-CE7E-4DF0-9E5D-B8F47CAB4972}" presName="Name9" presStyleLbl="parChTrans1D2" presStyleIdx="7" presStyleCnt="9"/>
      <dgm:spPr/>
      <dgm:t>
        <a:bodyPr/>
        <a:lstStyle/>
        <a:p>
          <a:endParaRPr lang="ru-RU"/>
        </a:p>
      </dgm:t>
    </dgm:pt>
    <dgm:pt modelId="{FBF79BCF-A8F2-467F-9342-09A2B1B2C0C3}" type="pres">
      <dgm:prSet presAssocID="{60513984-CE7E-4DF0-9E5D-B8F47CAB4972}" presName="connTx" presStyleLbl="parChTrans1D2" presStyleIdx="7" presStyleCnt="9"/>
      <dgm:spPr/>
      <dgm:t>
        <a:bodyPr/>
        <a:lstStyle/>
        <a:p>
          <a:endParaRPr lang="ru-RU"/>
        </a:p>
      </dgm:t>
    </dgm:pt>
    <dgm:pt modelId="{C19AC5F2-3EE1-4729-B8F2-CEB7BA7EC7A8}" type="pres">
      <dgm:prSet presAssocID="{D2896BBE-0D62-46D3-8794-B8CC59913036}" presName="node" presStyleLbl="node1" presStyleIdx="7" presStyleCnt="9" custScaleX="144107" custScaleY="775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4E91B4-C701-4D91-8E9E-B9DB474A1178}" type="pres">
      <dgm:prSet presAssocID="{DA2CB737-20BF-4D32-B9FA-75E7345CF279}" presName="Name9" presStyleLbl="parChTrans1D2" presStyleIdx="8" presStyleCnt="9"/>
      <dgm:spPr/>
      <dgm:t>
        <a:bodyPr/>
        <a:lstStyle/>
        <a:p>
          <a:endParaRPr lang="ru-RU"/>
        </a:p>
      </dgm:t>
    </dgm:pt>
    <dgm:pt modelId="{3220A348-46AE-48E0-87FB-EF8E5BC2C7F2}" type="pres">
      <dgm:prSet presAssocID="{DA2CB737-20BF-4D32-B9FA-75E7345CF279}" presName="connTx" presStyleLbl="parChTrans1D2" presStyleIdx="8" presStyleCnt="9"/>
      <dgm:spPr/>
      <dgm:t>
        <a:bodyPr/>
        <a:lstStyle/>
        <a:p>
          <a:endParaRPr lang="ru-RU"/>
        </a:p>
      </dgm:t>
    </dgm:pt>
    <dgm:pt modelId="{972D8F5E-875F-45F6-BA3A-2B5A8766DFDA}" type="pres">
      <dgm:prSet presAssocID="{2CB3A0B7-41A8-4F85-86B9-2F6B4A6CC762}" presName="node" presStyleLbl="node1" presStyleIdx="8" presStyleCnt="9" custScaleX="163016" custScaleY="619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4E56B4-9130-4AD7-94DC-F46D47587AE2}" type="presOf" srcId="{24274A8B-3515-4B04-AB6B-145297CEC0B2}" destId="{81D27D7A-3EA7-4AB8-A6B1-6ACD4990E9FB}" srcOrd="1" destOrd="0" presId="urn:microsoft.com/office/officeart/2005/8/layout/radial1"/>
    <dgm:cxn modelId="{CC94A02F-7DCF-4804-AEF5-BA9FFE01E535}" type="presOf" srcId="{D8E198D4-1EB4-4FE0-8E05-FCECDB55AF2E}" destId="{71D33392-BFD3-4680-90F6-5CCF006A4250}" srcOrd="0" destOrd="0" presId="urn:microsoft.com/office/officeart/2005/8/layout/radial1"/>
    <dgm:cxn modelId="{757A9227-06F9-4186-9D5B-C045DA52D9BC}" srcId="{30636FFB-3441-4D26-A1EC-B3DACBCD10EB}" destId="{73EBA04F-45FC-42B6-9F05-C21B33F267E3}" srcOrd="0" destOrd="0" parTransId="{55D68A37-E21B-49F8-93C4-B13C688FBD8B}" sibTransId="{CCAA61DC-5418-46D0-A8B8-CBEAED385F9C}"/>
    <dgm:cxn modelId="{FBF4D11C-EF2D-42B2-83FC-086BD563FC89}" type="presOf" srcId="{55D68A37-E21B-49F8-93C4-B13C688FBD8B}" destId="{0FA6A0CC-45B5-4E8F-9BF7-26FE551C73D6}" srcOrd="1" destOrd="0" presId="urn:microsoft.com/office/officeart/2005/8/layout/radial1"/>
    <dgm:cxn modelId="{97C601FF-0042-4AE6-BC62-A53CDA096F9F}" srcId="{30636FFB-3441-4D26-A1EC-B3DACBCD10EB}" destId="{371DCC8D-25F2-4D8C-928F-EEB65957134A}" srcOrd="1" destOrd="0" parTransId="{CF07A0CD-E800-4BA4-B13E-C691F22C076E}" sibTransId="{26C2A80F-F8E8-4BC1-A275-814FA20FD1F5}"/>
    <dgm:cxn modelId="{24C7166C-08C2-4CF5-B475-2029E943C6DB}" srcId="{D8E198D4-1EB4-4FE0-8E05-FCECDB55AF2E}" destId="{F5D92F5F-F0DB-4067-846A-7A6CDA96BC21}" srcOrd="2" destOrd="0" parTransId="{DE59A56B-F812-4DFF-884D-0C8A4A2F7C3F}" sibTransId="{DC9986D1-BFCB-4552-8876-A115B4D1278A}"/>
    <dgm:cxn modelId="{AEC1EF01-98F5-44F0-9F6F-4C951D98D462}" type="presOf" srcId="{7F4A84B4-6581-4A82-A7BB-DCC62FDF8025}" destId="{60694AD0-8FC1-458D-AB4A-D4BC9FE5076A}" srcOrd="0" destOrd="0" presId="urn:microsoft.com/office/officeart/2005/8/layout/radial1"/>
    <dgm:cxn modelId="{DF4430AE-4DDF-4B83-A9EB-F0624CABABCC}" type="presOf" srcId="{60513984-CE7E-4DF0-9E5D-B8F47CAB4972}" destId="{FBF79BCF-A8F2-467F-9342-09A2B1B2C0C3}" srcOrd="1" destOrd="0" presId="urn:microsoft.com/office/officeart/2005/8/layout/radial1"/>
    <dgm:cxn modelId="{FA9A7C62-7B75-4AF7-AA1C-8CB930043087}" type="presOf" srcId="{24274A8B-3515-4B04-AB6B-145297CEC0B2}" destId="{C8FB540E-6C01-4D6B-AB95-509EC6A3D489}" srcOrd="0" destOrd="0" presId="urn:microsoft.com/office/officeart/2005/8/layout/radial1"/>
    <dgm:cxn modelId="{BA93B22F-8C8C-4583-B301-5EBF724BE739}" type="presOf" srcId="{371DCC8D-25F2-4D8C-928F-EEB65957134A}" destId="{54C38684-694F-4318-AB60-33EA5B3588E0}" srcOrd="0" destOrd="0" presId="urn:microsoft.com/office/officeart/2005/8/layout/radial1"/>
    <dgm:cxn modelId="{7791084A-9590-499E-921D-06EDDD0D22DD}" type="presOf" srcId="{DA2CB737-20BF-4D32-B9FA-75E7345CF279}" destId="{3220A348-46AE-48E0-87FB-EF8E5BC2C7F2}" srcOrd="1" destOrd="0" presId="urn:microsoft.com/office/officeart/2005/8/layout/radial1"/>
    <dgm:cxn modelId="{69BED652-8A4C-4AAD-8077-3144EE679F47}" type="presOf" srcId="{7F4A84B4-6581-4A82-A7BB-DCC62FDF8025}" destId="{75FB78E0-F989-432E-8745-9388D5235C6F}" srcOrd="1" destOrd="0" presId="urn:microsoft.com/office/officeart/2005/8/layout/radial1"/>
    <dgm:cxn modelId="{0D60121A-E85E-4C91-BEFD-7942F710334F}" type="presOf" srcId="{CF07A0CD-E800-4BA4-B13E-C691F22C076E}" destId="{5BA81CAD-0975-498E-925F-9177C64E2185}" srcOrd="0" destOrd="0" presId="urn:microsoft.com/office/officeart/2005/8/layout/radial1"/>
    <dgm:cxn modelId="{FD01C4CC-7AAC-43E1-B934-35A3D998029E}" srcId="{F5D92F5F-F0DB-4067-846A-7A6CDA96BC21}" destId="{79DA60BE-C0FE-43F0-BE71-AFFB291D5D3B}" srcOrd="0" destOrd="0" parTransId="{A466DFA2-7863-4F06-8587-D8B6008B0414}" sibTransId="{C4974F62-D350-4E3F-A39A-FF8A88423C72}"/>
    <dgm:cxn modelId="{D1499389-45A5-42B4-A31A-CB3C3CE907D7}" type="presOf" srcId="{CF07A0CD-E800-4BA4-B13E-C691F22C076E}" destId="{4DDB7BBD-FC7B-40B3-8C0A-438267129EB3}" srcOrd="1" destOrd="0" presId="urn:microsoft.com/office/officeart/2005/8/layout/radial1"/>
    <dgm:cxn modelId="{562C8D25-9D6B-4144-B9A2-6DB27BE6E988}" type="presOf" srcId="{C5FDFB32-735A-459F-BF67-1ED7622E2C0A}" destId="{2079BACC-F0A3-4703-A51E-87F3B6C62F46}" srcOrd="0" destOrd="0" presId="urn:microsoft.com/office/officeart/2005/8/layout/radial1"/>
    <dgm:cxn modelId="{1A15AFD1-7744-498D-B920-A557A1949693}" type="presOf" srcId="{30636FFB-3441-4D26-A1EC-B3DACBCD10EB}" destId="{4D38BBAE-BAB3-473C-B9F7-4FF1306F617B}" srcOrd="0" destOrd="0" presId="urn:microsoft.com/office/officeart/2005/8/layout/radial1"/>
    <dgm:cxn modelId="{CD868275-C49E-4A45-8C81-6BED7D985F02}" type="presOf" srcId="{02572B3A-9D71-4B22-9FB9-0E0DB46DE8E3}" destId="{B220C242-848F-44EF-81AA-9A8D3ECC47C1}" srcOrd="1" destOrd="0" presId="urn:microsoft.com/office/officeart/2005/8/layout/radial1"/>
    <dgm:cxn modelId="{36F84B95-2F3C-46FD-85FF-97FA17ECF03F}" type="presOf" srcId="{A3E229A5-2676-4F11-9177-3802D61D962A}" destId="{AF47A258-2248-4977-90F9-EC8DF79DBCD7}" srcOrd="0" destOrd="0" presId="urn:microsoft.com/office/officeart/2005/8/layout/radial1"/>
    <dgm:cxn modelId="{A7907EA0-E634-459B-9BAF-D1BD1CB1616B}" type="presOf" srcId="{7388179B-0437-428D-AF8A-258B476C04C0}" destId="{C93E07B1-89E7-48C5-B520-929B45154CC9}" srcOrd="0" destOrd="0" presId="urn:microsoft.com/office/officeart/2005/8/layout/radial1"/>
    <dgm:cxn modelId="{A545C561-D62E-43AD-9E0D-2A4CD56A656F}" srcId="{30636FFB-3441-4D26-A1EC-B3DACBCD10EB}" destId="{2E233FF8-9B6D-414A-B255-C15BBD8A1E77}" srcOrd="5" destOrd="0" parTransId="{7F4A84B4-6581-4A82-A7BB-DCC62FDF8025}" sibTransId="{A09782C2-FBA1-4BDB-B983-87021B218892}"/>
    <dgm:cxn modelId="{B84AC39D-8F29-46D6-B290-89E32799FF34}" type="presOf" srcId="{8139D446-457B-4962-9D1A-E56C87BC6BCB}" destId="{62BCE301-53BC-4B08-8CDD-15527F0CF9CE}" srcOrd="1" destOrd="0" presId="urn:microsoft.com/office/officeart/2005/8/layout/radial1"/>
    <dgm:cxn modelId="{D78CE450-71D1-4990-A0BD-C7CCDBC4DF15}" type="presOf" srcId="{02572B3A-9D71-4B22-9FB9-0E0DB46DE8E3}" destId="{3B13A635-4C0C-46D9-9973-2AA829739007}" srcOrd="0" destOrd="0" presId="urn:microsoft.com/office/officeart/2005/8/layout/radial1"/>
    <dgm:cxn modelId="{13BDE794-0810-4073-BA30-9C38FE6E1EEE}" type="presOf" srcId="{DA2CB737-20BF-4D32-B9FA-75E7345CF279}" destId="{EB4E91B4-C701-4D91-8E9E-B9DB474A1178}" srcOrd="0" destOrd="0" presId="urn:microsoft.com/office/officeart/2005/8/layout/radial1"/>
    <dgm:cxn modelId="{E5402D54-C5DD-4DDC-860C-4E27BBEEA69B}" type="presOf" srcId="{8139D446-457B-4962-9D1A-E56C87BC6BCB}" destId="{9EDA5B37-33E3-43C4-95DA-A0650D3A8B0B}" srcOrd="0" destOrd="0" presId="urn:microsoft.com/office/officeart/2005/8/layout/radial1"/>
    <dgm:cxn modelId="{215A9277-4AC0-4715-9961-D5021C584EA0}" type="presOf" srcId="{EB14D69A-13A9-4548-B581-ED66FA76C69B}" destId="{08EA66A5-74AC-4F51-97C6-85362BF5296C}" srcOrd="0" destOrd="0" presId="urn:microsoft.com/office/officeart/2005/8/layout/radial1"/>
    <dgm:cxn modelId="{AE893843-8CC6-4EA6-BAE9-085C925288D6}" srcId="{30636FFB-3441-4D26-A1EC-B3DACBCD10EB}" destId="{A3E229A5-2676-4F11-9177-3802D61D962A}" srcOrd="2" destOrd="0" parTransId="{24274A8B-3515-4B04-AB6B-145297CEC0B2}" sibTransId="{96247E0B-D2FD-4207-B0AB-EEAED8FBD8CF}"/>
    <dgm:cxn modelId="{33CC7EEA-F53F-42FA-9EBA-B576B0F35F8E}" type="presOf" srcId="{7388179B-0437-428D-AF8A-258B476C04C0}" destId="{2E574456-5F79-45D0-A1F2-E0AB54FB6B6F}" srcOrd="1" destOrd="0" presId="urn:microsoft.com/office/officeart/2005/8/layout/radial1"/>
    <dgm:cxn modelId="{D7ECBD33-E848-4A52-A18B-E1847610E16F}" type="presOf" srcId="{D2896BBE-0D62-46D3-8794-B8CC59913036}" destId="{C19AC5F2-3EE1-4729-B8F2-CEB7BA7EC7A8}" srcOrd="0" destOrd="0" presId="urn:microsoft.com/office/officeart/2005/8/layout/radial1"/>
    <dgm:cxn modelId="{81DB2C6D-1F6E-4800-B02E-69123A6BC4AE}" type="presOf" srcId="{60513984-CE7E-4DF0-9E5D-B8F47CAB4972}" destId="{9C03A367-E325-490C-8436-B4B80FEAE68E}" srcOrd="0" destOrd="0" presId="urn:microsoft.com/office/officeart/2005/8/layout/radial1"/>
    <dgm:cxn modelId="{914DFED9-5ACF-4EA2-B6DF-FC09F9DEDA3A}" type="presOf" srcId="{394CD42F-624C-442C-B048-A98A412A5FE5}" destId="{79D3FA1F-0906-4CBB-9346-82D621A0AB0E}" srcOrd="0" destOrd="0" presId="urn:microsoft.com/office/officeart/2005/8/layout/radial1"/>
    <dgm:cxn modelId="{2E659662-942D-4941-9481-700671743619}" srcId="{D8E198D4-1EB4-4FE0-8E05-FCECDB55AF2E}" destId="{30636FFB-3441-4D26-A1EC-B3DACBCD10EB}" srcOrd="0" destOrd="0" parTransId="{4A6AA06D-6B9F-43FB-911D-3007CE8A83BB}" sibTransId="{5A1F7729-4A75-4BE6-8752-EF2CC94595AD}"/>
    <dgm:cxn modelId="{AFF989DE-107F-4F40-8E76-D3BAC87C79F8}" srcId="{D8E198D4-1EB4-4FE0-8E05-FCECDB55AF2E}" destId="{79197780-0CA8-4649-8B78-968A5DD7F626}" srcOrd="1" destOrd="0" parTransId="{42180AB4-A7C8-4966-AEEC-E6FE1FE68F9C}" sibTransId="{7FF9B571-794F-4FDD-8BA0-46C186B4C1FC}"/>
    <dgm:cxn modelId="{AF340399-047D-4F10-8656-599EB6CAEAB7}" srcId="{30636FFB-3441-4D26-A1EC-B3DACBCD10EB}" destId="{394CD42F-624C-442C-B048-A98A412A5FE5}" srcOrd="3" destOrd="0" parTransId="{7388179B-0437-428D-AF8A-258B476C04C0}" sibTransId="{F8364107-23BE-49BC-9D22-F141F6E049D2}"/>
    <dgm:cxn modelId="{3A857A32-8539-424B-AFB4-1ED81293AE56}" srcId="{30636FFB-3441-4D26-A1EC-B3DACBCD10EB}" destId="{EB14D69A-13A9-4548-B581-ED66FA76C69B}" srcOrd="4" destOrd="0" parTransId="{02572B3A-9D71-4B22-9FB9-0E0DB46DE8E3}" sibTransId="{E38606EA-FF2D-4377-B51D-0428BB80E8F0}"/>
    <dgm:cxn modelId="{795B1906-B975-4E27-AE37-588A9F88B041}" srcId="{30636FFB-3441-4D26-A1EC-B3DACBCD10EB}" destId="{2CB3A0B7-41A8-4F85-86B9-2F6B4A6CC762}" srcOrd="8" destOrd="0" parTransId="{DA2CB737-20BF-4D32-B9FA-75E7345CF279}" sibTransId="{E85C9955-D19D-4DE1-9281-0D2B7D139969}"/>
    <dgm:cxn modelId="{98FE818A-7A51-491C-A024-31890B0F70FF}" type="presOf" srcId="{73EBA04F-45FC-42B6-9F05-C21B33F267E3}" destId="{6800C1AE-CA66-4B96-B1C8-1488EB399EB6}" srcOrd="0" destOrd="0" presId="urn:microsoft.com/office/officeart/2005/8/layout/radial1"/>
    <dgm:cxn modelId="{674650E2-517F-4AC4-9FC0-4813BA5076FE}" srcId="{30636FFB-3441-4D26-A1EC-B3DACBCD10EB}" destId="{D2896BBE-0D62-46D3-8794-B8CC59913036}" srcOrd="7" destOrd="0" parTransId="{60513984-CE7E-4DF0-9E5D-B8F47CAB4972}" sibTransId="{A4ACA6AE-4A3A-4301-81B0-C5E169F56DCD}"/>
    <dgm:cxn modelId="{496423A5-668D-4C02-A8E2-AAE7A9E02D1A}" srcId="{30636FFB-3441-4D26-A1EC-B3DACBCD10EB}" destId="{C5FDFB32-735A-459F-BF67-1ED7622E2C0A}" srcOrd="6" destOrd="0" parTransId="{8139D446-457B-4962-9D1A-E56C87BC6BCB}" sibTransId="{D25A91D5-2D46-454A-AFE9-FDD4EE09F45E}"/>
    <dgm:cxn modelId="{DA1F493B-2B41-451B-BB0A-EF8F27C3A488}" type="presOf" srcId="{2CB3A0B7-41A8-4F85-86B9-2F6B4A6CC762}" destId="{972D8F5E-875F-45F6-BA3A-2B5A8766DFDA}" srcOrd="0" destOrd="0" presId="urn:microsoft.com/office/officeart/2005/8/layout/radial1"/>
    <dgm:cxn modelId="{FA55A71C-17BA-47CD-9DB9-4FDB8B562E31}" type="presOf" srcId="{2E233FF8-9B6D-414A-B255-C15BBD8A1E77}" destId="{43BA4B78-9140-4D48-AB09-7F1964E5FE19}" srcOrd="0" destOrd="0" presId="urn:microsoft.com/office/officeart/2005/8/layout/radial1"/>
    <dgm:cxn modelId="{AE28CEE3-28E6-4E6B-B1E9-78B45B9CB9DB}" type="presOf" srcId="{55D68A37-E21B-49F8-93C4-B13C688FBD8B}" destId="{5EF249C7-B1E6-46C5-92F1-6F3D9DAA9F80}" srcOrd="0" destOrd="0" presId="urn:microsoft.com/office/officeart/2005/8/layout/radial1"/>
    <dgm:cxn modelId="{1256C649-87EF-409F-B8C3-15AEBCB87BC6}" type="presParOf" srcId="{71D33392-BFD3-4680-90F6-5CCF006A4250}" destId="{4D38BBAE-BAB3-473C-B9F7-4FF1306F617B}" srcOrd="0" destOrd="0" presId="urn:microsoft.com/office/officeart/2005/8/layout/radial1"/>
    <dgm:cxn modelId="{7E8C8524-A81F-4077-99D0-2EAC7BE967E3}" type="presParOf" srcId="{71D33392-BFD3-4680-90F6-5CCF006A4250}" destId="{5EF249C7-B1E6-46C5-92F1-6F3D9DAA9F80}" srcOrd="1" destOrd="0" presId="urn:microsoft.com/office/officeart/2005/8/layout/radial1"/>
    <dgm:cxn modelId="{ECABA0EF-DC69-4CF6-BDEE-C4E3B748BAD3}" type="presParOf" srcId="{5EF249C7-B1E6-46C5-92F1-6F3D9DAA9F80}" destId="{0FA6A0CC-45B5-4E8F-9BF7-26FE551C73D6}" srcOrd="0" destOrd="0" presId="urn:microsoft.com/office/officeart/2005/8/layout/radial1"/>
    <dgm:cxn modelId="{D12385D2-06DE-4315-AAD4-84FE50E45913}" type="presParOf" srcId="{71D33392-BFD3-4680-90F6-5CCF006A4250}" destId="{6800C1AE-CA66-4B96-B1C8-1488EB399EB6}" srcOrd="2" destOrd="0" presId="urn:microsoft.com/office/officeart/2005/8/layout/radial1"/>
    <dgm:cxn modelId="{D846A10F-673C-4CCC-BCA9-082CC0AB84FC}" type="presParOf" srcId="{71D33392-BFD3-4680-90F6-5CCF006A4250}" destId="{5BA81CAD-0975-498E-925F-9177C64E2185}" srcOrd="3" destOrd="0" presId="urn:microsoft.com/office/officeart/2005/8/layout/radial1"/>
    <dgm:cxn modelId="{3BF0C0D5-66FF-4FCA-B1FA-FC64F5621551}" type="presParOf" srcId="{5BA81CAD-0975-498E-925F-9177C64E2185}" destId="{4DDB7BBD-FC7B-40B3-8C0A-438267129EB3}" srcOrd="0" destOrd="0" presId="urn:microsoft.com/office/officeart/2005/8/layout/radial1"/>
    <dgm:cxn modelId="{25C257F5-D4FC-4C06-B201-C19465AE041E}" type="presParOf" srcId="{71D33392-BFD3-4680-90F6-5CCF006A4250}" destId="{54C38684-694F-4318-AB60-33EA5B3588E0}" srcOrd="4" destOrd="0" presId="urn:microsoft.com/office/officeart/2005/8/layout/radial1"/>
    <dgm:cxn modelId="{2D891F8F-9E7B-4D99-9925-D0FCC3F5F71C}" type="presParOf" srcId="{71D33392-BFD3-4680-90F6-5CCF006A4250}" destId="{C8FB540E-6C01-4D6B-AB95-509EC6A3D489}" srcOrd="5" destOrd="0" presId="urn:microsoft.com/office/officeart/2005/8/layout/radial1"/>
    <dgm:cxn modelId="{2C717404-2D12-40F6-887B-CEC42CF982D7}" type="presParOf" srcId="{C8FB540E-6C01-4D6B-AB95-509EC6A3D489}" destId="{81D27D7A-3EA7-4AB8-A6B1-6ACD4990E9FB}" srcOrd="0" destOrd="0" presId="urn:microsoft.com/office/officeart/2005/8/layout/radial1"/>
    <dgm:cxn modelId="{C441977F-5CD8-4DAD-BA9D-ABCBFFAC90B7}" type="presParOf" srcId="{71D33392-BFD3-4680-90F6-5CCF006A4250}" destId="{AF47A258-2248-4977-90F9-EC8DF79DBCD7}" srcOrd="6" destOrd="0" presId="urn:microsoft.com/office/officeart/2005/8/layout/radial1"/>
    <dgm:cxn modelId="{578D162A-3351-4CA1-A2E7-30B91F7A1204}" type="presParOf" srcId="{71D33392-BFD3-4680-90F6-5CCF006A4250}" destId="{C93E07B1-89E7-48C5-B520-929B45154CC9}" srcOrd="7" destOrd="0" presId="urn:microsoft.com/office/officeart/2005/8/layout/radial1"/>
    <dgm:cxn modelId="{23FA8420-5673-431B-85B6-C78F87B12A12}" type="presParOf" srcId="{C93E07B1-89E7-48C5-B520-929B45154CC9}" destId="{2E574456-5F79-45D0-A1F2-E0AB54FB6B6F}" srcOrd="0" destOrd="0" presId="urn:microsoft.com/office/officeart/2005/8/layout/radial1"/>
    <dgm:cxn modelId="{F876A40C-73EC-4264-BBAF-F78B3AD3CE6F}" type="presParOf" srcId="{71D33392-BFD3-4680-90F6-5CCF006A4250}" destId="{79D3FA1F-0906-4CBB-9346-82D621A0AB0E}" srcOrd="8" destOrd="0" presId="urn:microsoft.com/office/officeart/2005/8/layout/radial1"/>
    <dgm:cxn modelId="{90B4792B-602E-4091-A539-B8ADFE5641CB}" type="presParOf" srcId="{71D33392-BFD3-4680-90F6-5CCF006A4250}" destId="{3B13A635-4C0C-46D9-9973-2AA829739007}" srcOrd="9" destOrd="0" presId="urn:microsoft.com/office/officeart/2005/8/layout/radial1"/>
    <dgm:cxn modelId="{9523C96F-96B0-41E4-9760-2791FE7F5AD1}" type="presParOf" srcId="{3B13A635-4C0C-46D9-9973-2AA829739007}" destId="{B220C242-848F-44EF-81AA-9A8D3ECC47C1}" srcOrd="0" destOrd="0" presId="urn:microsoft.com/office/officeart/2005/8/layout/radial1"/>
    <dgm:cxn modelId="{FB61C989-9571-4F02-93E5-5C5AEE0CEC01}" type="presParOf" srcId="{71D33392-BFD3-4680-90F6-5CCF006A4250}" destId="{08EA66A5-74AC-4F51-97C6-85362BF5296C}" srcOrd="10" destOrd="0" presId="urn:microsoft.com/office/officeart/2005/8/layout/radial1"/>
    <dgm:cxn modelId="{A73FCDCB-F840-4970-A7A3-F1077621D200}" type="presParOf" srcId="{71D33392-BFD3-4680-90F6-5CCF006A4250}" destId="{60694AD0-8FC1-458D-AB4A-D4BC9FE5076A}" srcOrd="11" destOrd="0" presId="urn:microsoft.com/office/officeart/2005/8/layout/radial1"/>
    <dgm:cxn modelId="{2A44A889-9718-4DA8-B2B1-CF1E460CFFC5}" type="presParOf" srcId="{60694AD0-8FC1-458D-AB4A-D4BC9FE5076A}" destId="{75FB78E0-F989-432E-8745-9388D5235C6F}" srcOrd="0" destOrd="0" presId="urn:microsoft.com/office/officeart/2005/8/layout/radial1"/>
    <dgm:cxn modelId="{F7D84703-512F-4940-BF5D-B1A439719464}" type="presParOf" srcId="{71D33392-BFD3-4680-90F6-5CCF006A4250}" destId="{43BA4B78-9140-4D48-AB09-7F1964E5FE19}" srcOrd="12" destOrd="0" presId="urn:microsoft.com/office/officeart/2005/8/layout/radial1"/>
    <dgm:cxn modelId="{84783A91-BA11-43DC-A0ED-6FBD8AFAF302}" type="presParOf" srcId="{71D33392-BFD3-4680-90F6-5CCF006A4250}" destId="{9EDA5B37-33E3-43C4-95DA-A0650D3A8B0B}" srcOrd="13" destOrd="0" presId="urn:microsoft.com/office/officeart/2005/8/layout/radial1"/>
    <dgm:cxn modelId="{7E074233-D02C-4FC3-86BE-094264C2A143}" type="presParOf" srcId="{9EDA5B37-33E3-43C4-95DA-A0650D3A8B0B}" destId="{62BCE301-53BC-4B08-8CDD-15527F0CF9CE}" srcOrd="0" destOrd="0" presId="urn:microsoft.com/office/officeart/2005/8/layout/radial1"/>
    <dgm:cxn modelId="{48726C47-E384-40EB-A9E0-7F3055388E92}" type="presParOf" srcId="{71D33392-BFD3-4680-90F6-5CCF006A4250}" destId="{2079BACC-F0A3-4703-A51E-87F3B6C62F46}" srcOrd="14" destOrd="0" presId="urn:microsoft.com/office/officeart/2005/8/layout/radial1"/>
    <dgm:cxn modelId="{18584560-900D-48D3-9F39-88FC8A5C9EA7}" type="presParOf" srcId="{71D33392-BFD3-4680-90F6-5CCF006A4250}" destId="{9C03A367-E325-490C-8436-B4B80FEAE68E}" srcOrd="15" destOrd="0" presId="urn:microsoft.com/office/officeart/2005/8/layout/radial1"/>
    <dgm:cxn modelId="{466313BA-2C00-443E-B061-5D211D38A84D}" type="presParOf" srcId="{9C03A367-E325-490C-8436-B4B80FEAE68E}" destId="{FBF79BCF-A8F2-467F-9342-09A2B1B2C0C3}" srcOrd="0" destOrd="0" presId="urn:microsoft.com/office/officeart/2005/8/layout/radial1"/>
    <dgm:cxn modelId="{8BC5B4A6-47E6-4664-B29D-ED08E0953A02}" type="presParOf" srcId="{71D33392-BFD3-4680-90F6-5CCF006A4250}" destId="{C19AC5F2-3EE1-4729-B8F2-CEB7BA7EC7A8}" srcOrd="16" destOrd="0" presId="urn:microsoft.com/office/officeart/2005/8/layout/radial1"/>
    <dgm:cxn modelId="{E8E8438E-F2E8-4D31-85E0-0DCB6B357982}" type="presParOf" srcId="{71D33392-BFD3-4680-90F6-5CCF006A4250}" destId="{EB4E91B4-C701-4D91-8E9E-B9DB474A1178}" srcOrd="17" destOrd="0" presId="urn:microsoft.com/office/officeart/2005/8/layout/radial1"/>
    <dgm:cxn modelId="{D601ECBF-5B4B-43E9-B6EF-387F0EDE2645}" type="presParOf" srcId="{EB4E91B4-C701-4D91-8E9E-B9DB474A1178}" destId="{3220A348-46AE-48E0-87FB-EF8E5BC2C7F2}" srcOrd="0" destOrd="0" presId="urn:microsoft.com/office/officeart/2005/8/layout/radial1"/>
    <dgm:cxn modelId="{CB0755D6-4D4F-493B-9E6E-B34A674CC6C2}" type="presParOf" srcId="{71D33392-BFD3-4680-90F6-5CCF006A4250}" destId="{972D8F5E-875F-45F6-BA3A-2B5A8766DFDA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E5D8E9-4997-42B8-8FC1-97F1AB55CCF0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A397189-EABC-42B0-8EB4-CBEC256CC443}">
      <dgm:prSet phldrT="[Текст]" custT="1"/>
      <dgm:spPr/>
      <dgm:t>
        <a:bodyPr/>
        <a:lstStyle/>
        <a:p>
          <a:pPr algn="ctr"/>
          <a:r>
            <a:rPr lang="ru-RU" sz="2500" b="1" dirty="0" smtClean="0">
              <a:solidFill>
                <a:schemeClr val="tx1"/>
              </a:solidFill>
            </a:rPr>
            <a:t>Задачи оценки персонала</a:t>
          </a:r>
          <a:endParaRPr lang="ru-RU" sz="2500" b="1" dirty="0">
            <a:solidFill>
              <a:schemeClr val="tx1"/>
            </a:solidFill>
          </a:endParaRPr>
        </a:p>
      </dgm:t>
    </dgm:pt>
    <dgm:pt modelId="{EDE7F929-8524-4350-8978-D643124B1146}" type="parTrans" cxnId="{4497FCAC-0813-4671-8E94-4CB452223F47}">
      <dgm:prSet/>
      <dgm:spPr/>
      <dgm:t>
        <a:bodyPr/>
        <a:lstStyle/>
        <a:p>
          <a:endParaRPr lang="ru-RU"/>
        </a:p>
      </dgm:t>
    </dgm:pt>
    <dgm:pt modelId="{76FEF432-1936-4263-AFC9-78095787ECFF}" type="sibTrans" cxnId="{4497FCAC-0813-4671-8E94-4CB452223F47}">
      <dgm:prSet/>
      <dgm:spPr/>
      <dgm:t>
        <a:bodyPr/>
        <a:lstStyle/>
        <a:p>
          <a:endParaRPr lang="ru-RU"/>
        </a:p>
      </dgm:t>
    </dgm:pt>
    <dgm:pt modelId="{A886A72F-2950-47C4-8813-9730D913289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разрабатывать программы обучения и развития персонала</a:t>
          </a:r>
          <a:endParaRPr lang="ru-RU" sz="1800" b="1" dirty="0">
            <a:solidFill>
              <a:schemeClr val="tx1"/>
            </a:solidFill>
          </a:endParaRPr>
        </a:p>
      </dgm:t>
    </dgm:pt>
    <dgm:pt modelId="{A55A11AC-0478-499B-BC9E-4D65E8F82388}" type="parTrans" cxnId="{4B4C5DE5-D1E2-402A-BEC2-E42E66558192}">
      <dgm:prSet/>
      <dgm:spPr/>
      <dgm:t>
        <a:bodyPr/>
        <a:lstStyle/>
        <a:p>
          <a:endParaRPr lang="ru-RU"/>
        </a:p>
      </dgm:t>
    </dgm:pt>
    <dgm:pt modelId="{E0D2357D-C029-4E33-B222-633FF9DB56AF}" type="sibTrans" cxnId="{4B4C5DE5-D1E2-402A-BEC2-E42E66558192}">
      <dgm:prSet/>
      <dgm:spPr/>
      <dgm:t>
        <a:bodyPr/>
        <a:lstStyle/>
        <a:p>
          <a:endParaRPr lang="ru-RU"/>
        </a:p>
      </dgm:t>
    </dgm:pt>
    <dgm:pt modelId="{36EC3C63-C6BA-490E-9940-78D885B2EB0B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оценить потенциал для продвижения и снижения риска выдвижения некомпетентных сотрудников</a:t>
          </a:r>
          <a:endParaRPr lang="ru-RU" sz="1800" b="1" dirty="0">
            <a:solidFill>
              <a:schemeClr val="tx1"/>
            </a:solidFill>
          </a:endParaRPr>
        </a:p>
      </dgm:t>
    </dgm:pt>
    <dgm:pt modelId="{36DDB8A4-18C7-4944-8C9B-94CAB782D369}" type="parTrans" cxnId="{9602EB47-50C5-4A10-834C-751878B7FF36}">
      <dgm:prSet/>
      <dgm:spPr/>
      <dgm:t>
        <a:bodyPr/>
        <a:lstStyle/>
        <a:p>
          <a:endParaRPr lang="ru-RU"/>
        </a:p>
      </dgm:t>
    </dgm:pt>
    <dgm:pt modelId="{D88DE2BC-E29F-4533-A080-6FD5BD592860}" type="sibTrans" cxnId="{9602EB47-50C5-4A10-834C-751878B7FF36}">
      <dgm:prSet/>
      <dgm:spPr/>
      <dgm:t>
        <a:bodyPr/>
        <a:lstStyle/>
        <a:p>
          <a:endParaRPr lang="ru-RU"/>
        </a:p>
      </dgm:t>
    </dgm:pt>
    <dgm:pt modelId="{603A703D-251D-4DAB-BC3F-D53560B41A41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определить затраты на обучение</a:t>
          </a:r>
          <a:endParaRPr lang="ru-RU" sz="1800" b="1" dirty="0">
            <a:solidFill>
              <a:schemeClr val="tx1"/>
            </a:solidFill>
          </a:endParaRPr>
        </a:p>
      </dgm:t>
    </dgm:pt>
    <dgm:pt modelId="{DFABF2D6-0600-4D19-BB89-4C057D3E4326}" type="parTrans" cxnId="{FE4E101C-4881-4669-BA45-717AB188006E}">
      <dgm:prSet/>
      <dgm:spPr/>
      <dgm:t>
        <a:bodyPr/>
        <a:lstStyle/>
        <a:p>
          <a:endParaRPr lang="ru-RU"/>
        </a:p>
      </dgm:t>
    </dgm:pt>
    <dgm:pt modelId="{02D9B965-203E-4E81-9CBF-99FAE047DE93}" type="sibTrans" cxnId="{FE4E101C-4881-4669-BA45-717AB188006E}">
      <dgm:prSet/>
      <dgm:spPr/>
      <dgm:t>
        <a:bodyPr/>
        <a:lstStyle/>
        <a:p>
          <a:endParaRPr lang="ru-RU"/>
        </a:p>
      </dgm:t>
    </dgm:pt>
    <dgm:pt modelId="{F2850CB4-E47D-4688-818B-341AE05A63EC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поддерживать у сотрудников чувство справедливости и повышать трудовую мотивацию</a:t>
          </a:r>
          <a:endParaRPr lang="ru-RU" sz="1800" b="1" dirty="0">
            <a:solidFill>
              <a:schemeClr val="tx1"/>
            </a:solidFill>
          </a:endParaRPr>
        </a:p>
      </dgm:t>
    </dgm:pt>
    <dgm:pt modelId="{A766E91E-0E6F-4AAA-A700-F3A0E382CBD0}" type="parTrans" cxnId="{8FDA863F-4E49-41B0-82BB-9AB297ACC13B}">
      <dgm:prSet/>
      <dgm:spPr/>
      <dgm:t>
        <a:bodyPr/>
        <a:lstStyle/>
        <a:p>
          <a:endParaRPr lang="ru-RU"/>
        </a:p>
      </dgm:t>
    </dgm:pt>
    <dgm:pt modelId="{981976A2-5B1E-4543-B3FD-40FBCB68458A}" type="sibTrans" cxnId="{8FDA863F-4E49-41B0-82BB-9AB297ACC13B}">
      <dgm:prSet/>
      <dgm:spPr/>
      <dgm:t>
        <a:bodyPr/>
        <a:lstStyle/>
        <a:p>
          <a:endParaRPr lang="ru-RU"/>
        </a:p>
      </dgm:t>
    </dgm:pt>
    <dgm:pt modelId="{5AC82345-BDB6-4A45-9390-A9B67BF153B7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организовать обратную связь с сотрудниками о качестве их работы</a:t>
          </a:r>
          <a:endParaRPr lang="ru-RU" sz="1800" b="1" dirty="0">
            <a:solidFill>
              <a:schemeClr val="tx1"/>
            </a:solidFill>
          </a:endParaRPr>
        </a:p>
      </dgm:t>
    </dgm:pt>
    <dgm:pt modelId="{55719618-6D3E-4A54-9F2F-0FBFD7B81D94}" type="parTrans" cxnId="{C3EA0077-2CB4-4CCB-88D0-A9AEEF4339AA}">
      <dgm:prSet/>
      <dgm:spPr/>
      <dgm:t>
        <a:bodyPr/>
        <a:lstStyle/>
        <a:p>
          <a:endParaRPr lang="ru-RU"/>
        </a:p>
      </dgm:t>
    </dgm:pt>
    <dgm:pt modelId="{57ED196B-1859-4A9B-B5A7-CA8DEEC013F0}" type="sibTrans" cxnId="{C3EA0077-2CB4-4CCB-88D0-A9AEEF4339AA}">
      <dgm:prSet/>
      <dgm:spPr/>
      <dgm:t>
        <a:bodyPr/>
        <a:lstStyle/>
        <a:p>
          <a:endParaRPr lang="ru-RU"/>
        </a:p>
      </dgm:t>
    </dgm:pt>
    <dgm:pt modelId="{6885B0CE-386F-488F-A0F0-34FD9FE0C2C1}" type="pres">
      <dgm:prSet presAssocID="{1AE5D8E9-4997-42B8-8FC1-97F1AB55CCF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10BD55-B8FB-426D-B8D6-5F4C6844506C}" type="pres">
      <dgm:prSet presAssocID="{4A397189-EABC-42B0-8EB4-CBEC256CC443}" presName="parentLin" presStyleCnt="0"/>
      <dgm:spPr/>
    </dgm:pt>
    <dgm:pt modelId="{183B8D76-028D-4FC1-92D4-D420A626B0B9}" type="pres">
      <dgm:prSet presAssocID="{4A397189-EABC-42B0-8EB4-CBEC256CC443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880B1846-8936-4AB3-B26A-EFC9DEC5741C}" type="pres">
      <dgm:prSet presAssocID="{4A397189-EABC-42B0-8EB4-CBEC256CC443}" presName="parentText" presStyleLbl="node1" presStyleIdx="0" presStyleCnt="6" custScaleX="87569" custScaleY="336834" custLinFactY="-160231" custLinFactNeighborX="73306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6CBFD9-E27B-4CE3-B9B1-0BB654B5EB27}" type="pres">
      <dgm:prSet presAssocID="{4A397189-EABC-42B0-8EB4-CBEC256CC443}" presName="negativeSpace" presStyleCnt="0"/>
      <dgm:spPr/>
    </dgm:pt>
    <dgm:pt modelId="{28269DDE-8F26-45B9-A2EE-3E1333DE91F0}" type="pres">
      <dgm:prSet presAssocID="{4A397189-EABC-42B0-8EB4-CBEC256CC443}" presName="childText" presStyleLbl="conFgAcc1" presStyleIdx="0" presStyleCnt="6" custLinFactNeighborX="-1095" custLinFactNeighborY="-30689">
        <dgm:presLayoutVars>
          <dgm:bulletEnabled val="1"/>
        </dgm:presLayoutVars>
      </dgm:prSet>
      <dgm:spPr/>
    </dgm:pt>
    <dgm:pt modelId="{F5F809A8-807E-4092-B555-5BE426082F4E}" type="pres">
      <dgm:prSet presAssocID="{76FEF432-1936-4263-AFC9-78095787ECFF}" presName="spaceBetweenRectangles" presStyleCnt="0"/>
      <dgm:spPr/>
    </dgm:pt>
    <dgm:pt modelId="{1C03B9C6-140D-49EE-9B8F-D2C58DAC7304}" type="pres">
      <dgm:prSet presAssocID="{36EC3C63-C6BA-490E-9940-78D885B2EB0B}" presName="parentLin" presStyleCnt="0"/>
      <dgm:spPr/>
    </dgm:pt>
    <dgm:pt modelId="{D2A83C4D-F262-4F4D-87E8-D5739C8BAF4B}" type="pres">
      <dgm:prSet presAssocID="{36EC3C63-C6BA-490E-9940-78D885B2EB0B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976B4B6D-6BAC-41D9-8854-DFF17E8D8CFA}" type="pres">
      <dgm:prSet presAssocID="{36EC3C63-C6BA-490E-9940-78D885B2EB0B}" presName="parentText" presStyleLbl="node1" presStyleIdx="1" presStyleCnt="6" custScaleX="121689" custScaleY="199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50D31B-5640-4CE9-97FB-3AD5A4A903CD}" type="pres">
      <dgm:prSet presAssocID="{36EC3C63-C6BA-490E-9940-78D885B2EB0B}" presName="negativeSpace" presStyleCnt="0"/>
      <dgm:spPr/>
    </dgm:pt>
    <dgm:pt modelId="{365F385F-7A71-4038-9322-8BD105D7B513}" type="pres">
      <dgm:prSet presAssocID="{36EC3C63-C6BA-490E-9940-78D885B2EB0B}" presName="childText" presStyleLbl="conFgAcc1" presStyleIdx="1" presStyleCnt="6" custLinFactNeighborX="-1095" custLinFactNeighborY="18944">
        <dgm:presLayoutVars>
          <dgm:bulletEnabled val="1"/>
        </dgm:presLayoutVars>
      </dgm:prSet>
      <dgm:spPr/>
    </dgm:pt>
    <dgm:pt modelId="{0A5FA453-0903-479F-AAC6-57F7BF897E8C}" type="pres">
      <dgm:prSet presAssocID="{D88DE2BC-E29F-4533-A080-6FD5BD592860}" presName="spaceBetweenRectangles" presStyleCnt="0"/>
      <dgm:spPr/>
    </dgm:pt>
    <dgm:pt modelId="{4680142C-0D1F-4AFF-AC57-8C49C3642B6B}" type="pres">
      <dgm:prSet presAssocID="{603A703D-251D-4DAB-BC3F-D53560B41A41}" presName="parentLin" presStyleCnt="0"/>
      <dgm:spPr/>
    </dgm:pt>
    <dgm:pt modelId="{EF0786EB-6A37-46E5-ACDD-4125FF2310AC}" type="pres">
      <dgm:prSet presAssocID="{603A703D-251D-4DAB-BC3F-D53560B41A41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B0A5DC48-10E6-4F22-B138-E210CC50EA2A}" type="pres">
      <dgm:prSet presAssocID="{603A703D-251D-4DAB-BC3F-D53560B41A41}" presName="parentText" presStyleLbl="node1" presStyleIdx="2" presStyleCnt="6" custScaleX="1078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82CAE-0C60-4C60-96F7-4C6ACBAC816F}" type="pres">
      <dgm:prSet presAssocID="{603A703D-251D-4DAB-BC3F-D53560B41A41}" presName="negativeSpace" presStyleCnt="0"/>
      <dgm:spPr/>
    </dgm:pt>
    <dgm:pt modelId="{B15DC7E0-F5F2-4FE6-ABD7-B42C2031F4C9}" type="pres">
      <dgm:prSet presAssocID="{603A703D-251D-4DAB-BC3F-D53560B41A41}" presName="childText" presStyleLbl="conFgAcc1" presStyleIdx="2" presStyleCnt="6">
        <dgm:presLayoutVars>
          <dgm:bulletEnabled val="1"/>
        </dgm:presLayoutVars>
      </dgm:prSet>
      <dgm:spPr/>
    </dgm:pt>
    <dgm:pt modelId="{C4E4CEDA-195B-430A-9E5C-3C1AF343C285}" type="pres">
      <dgm:prSet presAssocID="{02D9B965-203E-4E81-9CBF-99FAE047DE93}" presName="spaceBetweenRectangles" presStyleCnt="0"/>
      <dgm:spPr/>
    </dgm:pt>
    <dgm:pt modelId="{7E338828-430B-450F-88F3-4679F460C46F}" type="pres">
      <dgm:prSet presAssocID="{F2850CB4-E47D-4688-818B-341AE05A63EC}" presName="parentLin" presStyleCnt="0"/>
      <dgm:spPr/>
    </dgm:pt>
    <dgm:pt modelId="{2FADF78C-2E25-444D-99B6-3F9E3241ADD9}" type="pres">
      <dgm:prSet presAssocID="{F2850CB4-E47D-4688-818B-341AE05A63EC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806F97FA-3DEE-4B0E-8AC6-ED7E9F2A6A93}" type="pres">
      <dgm:prSet presAssocID="{F2850CB4-E47D-4688-818B-341AE05A63EC}" presName="parentText" presStyleLbl="node1" presStyleIdx="3" presStyleCnt="6" custScaleX="122567" custScaleY="1864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BA8346-93AE-4F26-9B7F-BDD3106D32B9}" type="pres">
      <dgm:prSet presAssocID="{F2850CB4-E47D-4688-818B-341AE05A63EC}" presName="negativeSpace" presStyleCnt="0"/>
      <dgm:spPr/>
    </dgm:pt>
    <dgm:pt modelId="{FF638CC8-9665-448A-B897-47D7E9320C99}" type="pres">
      <dgm:prSet presAssocID="{F2850CB4-E47D-4688-818B-341AE05A63EC}" presName="childText" presStyleLbl="conFgAcc1" presStyleIdx="3" presStyleCnt="6">
        <dgm:presLayoutVars>
          <dgm:bulletEnabled val="1"/>
        </dgm:presLayoutVars>
      </dgm:prSet>
      <dgm:spPr/>
    </dgm:pt>
    <dgm:pt modelId="{03311FDA-B9BB-4421-ACF5-B1DCED0E83BB}" type="pres">
      <dgm:prSet presAssocID="{981976A2-5B1E-4543-B3FD-40FBCB68458A}" presName="spaceBetweenRectangles" presStyleCnt="0"/>
      <dgm:spPr/>
    </dgm:pt>
    <dgm:pt modelId="{A97E50CE-5A19-4826-82C3-ABE836490619}" type="pres">
      <dgm:prSet presAssocID="{5AC82345-BDB6-4A45-9390-A9B67BF153B7}" presName="parentLin" presStyleCnt="0"/>
      <dgm:spPr/>
    </dgm:pt>
    <dgm:pt modelId="{F8296355-9094-4A7E-A11F-F2AEA0327A9F}" type="pres">
      <dgm:prSet presAssocID="{5AC82345-BDB6-4A45-9390-A9B67BF153B7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5332A776-A450-4428-AFB9-D7860DF88E11}" type="pres">
      <dgm:prSet presAssocID="{5AC82345-BDB6-4A45-9390-A9B67BF153B7}" presName="parentText" presStyleLbl="node1" presStyleIdx="4" presStyleCnt="6" custScaleX="115864" custScaleY="1931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517C5-FD78-420E-B9CE-2B5F33F1A0C4}" type="pres">
      <dgm:prSet presAssocID="{5AC82345-BDB6-4A45-9390-A9B67BF153B7}" presName="negativeSpace" presStyleCnt="0"/>
      <dgm:spPr/>
    </dgm:pt>
    <dgm:pt modelId="{5439FD66-8AF9-4A19-A883-4F91FB898DA5}" type="pres">
      <dgm:prSet presAssocID="{5AC82345-BDB6-4A45-9390-A9B67BF153B7}" presName="childText" presStyleLbl="conFgAcc1" presStyleIdx="4" presStyleCnt="6">
        <dgm:presLayoutVars>
          <dgm:bulletEnabled val="1"/>
        </dgm:presLayoutVars>
      </dgm:prSet>
      <dgm:spPr/>
    </dgm:pt>
    <dgm:pt modelId="{56C78E98-4299-4025-8A42-917FBDEFF42F}" type="pres">
      <dgm:prSet presAssocID="{57ED196B-1859-4A9B-B5A7-CA8DEEC013F0}" presName="spaceBetweenRectangles" presStyleCnt="0"/>
      <dgm:spPr/>
    </dgm:pt>
    <dgm:pt modelId="{F90011C6-8E4E-4669-867C-F4DAFD674B17}" type="pres">
      <dgm:prSet presAssocID="{A886A72F-2950-47C4-8813-9730D9132893}" presName="parentLin" presStyleCnt="0"/>
      <dgm:spPr/>
    </dgm:pt>
    <dgm:pt modelId="{D9F7B302-7ED4-4606-B56C-70BE336CFA9C}" type="pres">
      <dgm:prSet presAssocID="{A886A72F-2950-47C4-8813-9730D9132893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C9839507-E7FB-48EB-BB87-A245402077AE}" type="pres">
      <dgm:prSet presAssocID="{A886A72F-2950-47C4-8813-9730D9132893}" presName="parentText" presStyleLbl="node1" presStyleIdx="5" presStyleCnt="6" custScaleX="128207" custScaleY="1806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ED59BD-3676-4950-BC42-A3BA633F369B}" type="pres">
      <dgm:prSet presAssocID="{A886A72F-2950-47C4-8813-9730D9132893}" presName="negativeSpace" presStyleCnt="0"/>
      <dgm:spPr/>
    </dgm:pt>
    <dgm:pt modelId="{E4BF6BAC-1034-41FC-99CE-90658CC4217E}" type="pres">
      <dgm:prSet presAssocID="{A886A72F-2950-47C4-8813-9730D9132893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4B4C5DE5-D1E2-402A-BEC2-E42E66558192}" srcId="{1AE5D8E9-4997-42B8-8FC1-97F1AB55CCF0}" destId="{A886A72F-2950-47C4-8813-9730D9132893}" srcOrd="5" destOrd="0" parTransId="{A55A11AC-0478-499B-BC9E-4D65E8F82388}" sibTransId="{E0D2357D-C029-4E33-B222-633FF9DB56AF}"/>
    <dgm:cxn modelId="{2BD4CF2A-B701-4475-9D00-035687ED5BD2}" type="presOf" srcId="{603A703D-251D-4DAB-BC3F-D53560B41A41}" destId="{B0A5DC48-10E6-4F22-B138-E210CC50EA2A}" srcOrd="1" destOrd="0" presId="urn:microsoft.com/office/officeart/2005/8/layout/list1"/>
    <dgm:cxn modelId="{8FDA863F-4E49-41B0-82BB-9AB297ACC13B}" srcId="{1AE5D8E9-4997-42B8-8FC1-97F1AB55CCF0}" destId="{F2850CB4-E47D-4688-818B-341AE05A63EC}" srcOrd="3" destOrd="0" parTransId="{A766E91E-0E6F-4AAA-A700-F3A0E382CBD0}" sibTransId="{981976A2-5B1E-4543-B3FD-40FBCB68458A}"/>
    <dgm:cxn modelId="{4DB1C372-1583-4135-9522-2F4A5670B902}" type="presOf" srcId="{5AC82345-BDB6-4A45-9390-A9B67BF153B7}" destId="{F8296355-9094-4A7E-A11F-F2AEA0327A9F}" srcOrd="0" destOrd="0" presId="urn:microsoft.com/office/officeart/2005/8/layout/list1"/>
    <dgm:cxn modelId="{3780AEAA-591D-40E5-A324-38E7C29D2999}" type="presOf" srcId="{F2850CB4-E47D-4688-818B-341AE05A63EC}" destId="{806F97FA-3DEE-4B0E-8AC6-ED7E9F2A6A93}" srcOrd="1" destOrd="0" presId="urn:microsoft.com/office/officeart/2005/8/layout/list1"/>
    <dgm:cxn modelId="{4782F9CC-2842-4183-A0C3-44B25FF23A93}" type="presOf" srcId="{F2850CB4-E47D-4688-818B-341AE05A63EC}" destId="{2FADF78C-2E25-444D-99B6-3F9E3241ADD9}" srcOrd="0" destOrd="0" presId="urn:microsoft.com/office/officeart/2005/8/layout/list1"/>
    <dgm:cxn modelId="{00E09025-00C5-47B0-9A22-43F392C6ED44}" type="presOf" srcId="{A886A72F-2950-47C4-8813-9730D9132893}" destId="{C9839507-E7FB-48EB-BB87-A245402077AE}" srcOrd="1" destOrd="0" presId="urn:microsoft.com/office/officeart/2005/8/layout/list1"/>
    <dgm:cxn modelId="{A2124180-6DEC-4BC9-B02F-06849F0900BA}" type="presOf" srcId="{603A703D-251D-4DAB-BC3F-D53560B41A41}" destId="{EF0786EB-6A37-46E5-ACDD-4125FF2310AC}" srcOrd="0" destOrd="0" presId="urn:microsoft.com/office/officeart/2005/8/layout/list1"/>
    <dgm:cxn modelId="{A8B7FA40-EEA5-4D46-80C6-98320ACD607C}" type="presOf" srcId="{1AE5D8E9-4997-42B8-8FC1-97F1AB55CCF0}" destId="{6885B0CE-386F-488F-A0F0-34FD9FE0C2C1}" srcOrd="0" destOrd="0" presId="urn:microsoft.com/office/officeart/2005/8/layout/list1"/>
    <dgm:cxn modelId="{DB08B0FF-DF03-4B5D-87F8-2EF38B241B01}" type="presOf" srcId="{4A397189-EABC-42B0-8EB4-CBEC256CC443}" destId="{880B1846-8936-4AB3-B26A-EFC9DEC5741C}" srcOrd="1" destOrd="0" presId="urn:microsoft.com/office/officeart/2005/8/layout/list1"/>
    <dgm:cxn modelId="{9E03203D-03CC-4BBA-B20D-8C63635A8C71}" type="presOf" srcId="{5AC82345-BDB6-4A45-9390-A9B67BF153B7}" destId="{5332A776-A450-4428-AFB9-D7860DF88E11}" srcOrd="1" destOrd="0" presId="urn:microsoft.com/office/officeart/2005/8/layout/list1"/>
    <dgm:cxn modelId="{59F4D63B-CD1B-41C7-8BD7-3DC55AE22355}" type="presOf" srcId="{36EC3C63-C6BA-490E-9940-78D885B2EB0B}" destId="{D2A83C4D-F262-4F4D-87E8-D5739C8BAF4B}" srcOrd="0" destOrd="0" presId="urn:microsoft.com/office/officeart/2005/8/layout/list1"/>
    <dgm:cxn modelId="{864B813F-E264-4622-9527-8C6B25CC676A}" type="presOf" srcId="{36EC3C63-C6BA-490E-9940-78D885B2EB0B}" destId="{976B4B6D-6BAC-41D9-8854-DFF17E8D8CFA}" srcOrd="1" destOrd="0" presId="urn:microsoft.com/office/officeart/2005/8/layout/list1"/>
    <dgm:cxn modelId="{7A69FCDA-C638-40E3-BED6-51CD0C64DDF5}" type="presOf" srcId="{A886A72F-2950-47C4-8813-9730D9132893}" destId="{D9F7B302-7ED4-4606-B56C-70BE336CFA9C}" srcOrd="0" destOrd="0" presId="urn:microsoft.com/office/officeart/2005/8/layout/list1"/>
    <dgm:cxn modelId="{C3EA0077-2CB4-4CCB-88D0-A9AEEF4339AA}" srcId="{1AE5D8E9-4997-42B8-8FC1-97F1AB55CCF0}" destId="{5AC82345-BDB6-4A45-9390-A9B67BF153B7}" srcOrd="4" destOrd="0" parTransId="{55719618-6D3E-4A54-9F2F-0FBFD7B81D94}" sibTransId="{57ED196B-1859-4A9B-B5A7-CA8DEEC013F0}"/>
    <dgm:cxn modelId="{FE4E101C-4881-4669-BA45-717AB188006E}" srcId="{1AE5D8E9-4997-42B8-8FC1-97F1AB55CCF0}" destId="{603A703D-251D-4DAB-BC3F-D53560B41A41}" srcOrd="2" destOrd="0" parTransId="{DFABF2D6-0600-4D19-BB89-4C057D3E4326}" sibTransId="{02D9B965-203E-4E81-9CBF-99FAE047DE93}"/>
    <dgm:cxn modelId="{18F7F5F8-CB80-4F22-82CE-18CA7E4674DF}" type="presOf" srcId="{4A397189-EABC-42B0-8EB4-CBEC256CC443}" destId="{183B8D76-028D-4FC1-92D4-D420A626B0B9}" srcOrd="0" destOrd="0" presId="urn:microsoft.com/office/officeart/2005/8/layout/list1"/>
    <dgm:cxn modelId="{9602EB47-50C5-4A10-834C-751878B7FF36}" srcId="{1AE5D8E9-4997-42B8-8FC1-97F1AB55CCF0}" destId="{36EC3C63-C6BA-490E-9940-78D885B2EB0B}" srcOrd="1" destOrd="0" parTransId="{36DDB8A4-18C7-4944-8C9B-94CAB782D369}" sibTransId="{D88DE2BC-E29F-4533-A080-6FD5BD592860}"/>
    <dgm:cxn modelId="{4497FCAC-0813-4671-8E94-4CB452223F47}" srcId="{1AE5D8E9-4997-42B8-8FC1-97F1AB55CCF0}" destId="{4A397189-EABC-42B0-8EB4-CBEC256CC443}" srcOrd="0" destOrd="0" parTransId="{EDE7F929-8524-4350-8978-D643124B1146}" sibTransId="{76FEF432-1936-4263-AFC9-78095787ECFF}"/>
    <dgm:cxn modelId="{0F620298-3B5E-4EEE-8D00-3AF9159163E5}" type="presParOf" srcId="{6885B0CE-386F-488F-A0F0-34FD9FE0C2C1}" destId="{CD10BD55-B8FB-426D-B8D6-5F4C6844506C}" srcOrd="0" destOrd="0" presId="urn:microsoft.com/office/officeart/2005/8/layout/list1"/>
    <dgm:cxn modelId="{A25BE6EF-F75A-4A6C-BC67-B5CEB2CB78CF}" type="presParOf" srcId="{CD10BD55-B8FB-426D-B8D6-5F4C6844506C}" destId="{183B8D76-028D-4FC1-92D4-D420A626B0B9}" srcOrd="0" destOrd="0" presId="urn:microsoft.com/office/officeart/2005/8/layout/list1"/>
    <dgm:cxn modelId="{E7279F6F-ED1C-4280-A8B9-0DB85EAFD707}" type="presParOf" srcId="{CD10BD55-B8FB-426D-B8D6-5F4C6844506C}" destId="{880B1846-8936-4AB3-B26A-EFC9DEC5741C}" srcOrd="1" destOrd="0" presId="urn:microsoft.com/office/officeart/2005/8/layout/list1"/>
    <dgm:cxn modelId="{B1D77778-3598-462A-B3C1-836A2D6E381D}" type="presParOf" srcId="{6885B0CE-386F-488F-A0F0-34FD9FE0C2C1}" destId="{736CBFD9-E27B-4CE3-B9B1-0BB654B5EB27}" srcOrd="1" destOrd="0" presId="urn:microsoft.com/office/officeart/2005/8/layout/list1"/>
    <dgm:cxn modelId="{5A01F49B-3A64-44B2-8599-0C68CAE848E4}" type="presParOf" srcId="{6885B0CE-386F-488F-A0F0-34FD9FE0C2C1}" destId="{28269DDE-8F26-45B9-A2EE-3E1333DE91F0}" srcOrd="2" destOrd="0" presId="urn:microsoft.com/office/officeart/2005/8/layout/list1"/>
    <dgm:cxn modelId="{ECA3E075-C208-4A1A-9140-E1BF3ACB7D65}" type="presParOf" srcId="{6885B0CE-386F-488F-A0F0-34FD9FE0C2C1}" destId="{F5F809A8-807E-4092-B555-5BE426082F4E}" srcOrd="3" destOrd="0" presId="urn:microsoft.com/office/officeart/2005/8/layout/list1"/>
    <dgm:cxn modelId="{8C9325F1-9314-4B8D-AC09-CC9E36C6920F}" type="presParOf" srcId="{6885B0CE-386F-488F-A0F0-34FD9FE0C2C1}" destId="{1C03B9C6-140D-49EE-9B8F-D2C58DAC7304}" srcOrd="4" destOrd="0" presId="urn:microsoft.com/office/officeart/2005/8/layout/list1"/>
    <dgm:cxn modelId="{51D03F38-8614-4760-A1A2-389320432E5E}" type="presParOf" srcId="{1C03B9C6-140D-49EE-9B8F-D2C58DAC7304}" destId="{D2A83C4D-F262-4F4D-87E8-D5739C8BAF4B}" srcOrd="0" destOrd="0" presId="urn:microsoft.com/office/officeart/2005/8/layout/list1"/>
    <dgm:cxn modelId="{4E88216F-6E88-44F0-9940-D44CD9ADB0D1}" type="presParOf" srcId="{1C03B9C6-140D-49EE-9B8F-D2C58DAC7304}" destId="{976B4B6D-6BAC-41D9-8854-DFF17E8D8CFA}" srcOrd="1" destOrd="0" presId="urn:microsoft.com/office/officeart/2005/8/layout/list1"/>
    <dgm:cxn modelId="{5ABFDC1C-82E3-4E33-B116-E4B12F05BF54}" type="presParOf" srcId="{6885B0CE-386F-488F-A0F0-34FD9FE0C2C1}" destId="{9B50D31B-5640-4CE9-97FB-3AD5A4A903CD}" srcOrd="5" destOrd="0" presId="urn:microsoft.com/office/officeart/2005/8/layout/list1"/>
    <dgm:cxn modelId="{4DB08B92-622F-484D-A5D4-24F861850F1C}" type="presParOf" srcId="{6885B0CE-386F-488F-A0F0-34FD9FE0C2C1}" destId="{365F385F-7A71-4038-9322-8BD105D7B513}" srcOrd="6" destOrd="0" presId="urn:microsoft.com/office/officeart/2005/8/layout/list1"/>
    <dgm:cxn modelId="{C8DE9687-8AF8-4C84-A835-8055EBB9E9DE}" type="presParOf" srcId="{6885B0CE-386F-488F-A0F0-34FD9FE0C2C1}" destId="{0A5FA453-0903-479F-AAC6-57F7BF897E8C}" srcOrd="7" destOrd="0" presId="urn:microsoft.com/office/officeart/2005/8/layout/list1"/>
    <dgm:cxn modelId="{E5005645-1A4F-4664-893C-84591260B710}" type="presParOf" srcId="{6885B0CE-386F-488F-A0F0-34FD9FE0C2C1}" destId="{4680142C-0D1F-4AFF-AC57-8C49C3642B6B}" srcOrd="8" destOrd="0" presId="urn:microsoft.com/office/officeart/2005/8/layout/list1"/>
    <dgm:cxn modelId="{0AA810FA-AFA4-4D00-A3EB-3EE262824B28}" type="presParOf" srcId="{4680142C-0D1F-4AFF-AC57-8C49C3642B6B}" destId="{EF0786EB-6A37-46E5-ACDD-4125FF2310AC}" srcOrd="0" destOrd="0" presId="urn:microsoft.com/office/officeart/2005/8/layout/list1"/>
    <dgm:cxn modelId="{1412FD4F-B836-4FE7-9FB2-386C58D28A9B}" type="presParOf" srcId="{4680142C-0D1F-4AFF-AC57-8C49C3642B6B}" destId="{B0A5DC48-10E6-4F22-B138-E210CC50EA2A}" srcOrd="1" destOrd="0" presId="urn:microsoft.com/office/officeart/2005/8/layout/list1"/>
    <dgm:cxn modelId="{6214DA51-F0FC-4D6C-8109-F05563E50497}" type="presParOf" srcId="{6885B0CE-386F-488F-A0F0-34FD9FE0C2C1}" destId="{57882CAE-0C60-4C60-96F7-4C6ACBAC816F}" srcOrd="9" destOrd="0" presId="urn:microsoft.com/office/officeart/2005/8/layout/list1"/>
    <dgm:cxn modelId="{B5162EFC-478B-4CF1-98AC-32B5D2828E2E}" type="presParOf" srcId="{6885B0CE-386F-488F-A0F0-34FD9FE0C2C1}" destId="{B15DC7E0-F5F2-4FE6-ABD7-B42C2031F4C9}" srcOrd="10" destOrd="0" presId="urn:microsoft.com/office/officeart/2005/8/layout/list1"/>
    <dgm:cxn modelId="{F6409F94-9423-4D6E-AB35-C12D93662774}" type="presParOf" srcId="{6885B0CE-386F-488F-A0F0-34FD9FE0C2C1}" destId="{C4E4CEDA-195B-430A-9E5C-3C1AF343C285}" srcOrd="11" destOrd="0" presId="urn:microsoft.com/office/officeart/2005/8/layout/list1"/>
    <dgm:cxn modelId="{F9EE465F-1BFF-434E-901C-9111E7B09839}" type="presParOf" srcId="{6885B0CE-386F-488F-A0F0-34FD9FE0C2C1}" destId="{7E338828-430B-450F-88F3-4679F460C46F}" srcOrd="12" destOrd="0" presId="urn:microsoft.com/office/officeart/2005/8/layout/list1"/>
    <dgm:cxn modelId="{5A96690F-9BCC-4B96-BBC6-6096C921A6F3}" type="presParOf" srcId="{7E338828-430B-450F-88F3-4679F460C46F}" destId="{2FADF78C-2E25-444D-99B6-3F9E3241ADD9}" srcOrd="0" destOrd="0" presId="urn:microsoft.com/office/officeart/2005/8/layout/list1"/>
    <dgm:cxn modelId="{457E499D-FA10-43E4-8616-CEF423E8D97F}" type="presParOf" srcId="{7E338828-430B-450F-88F3-4679F460C46F}" destId="{806F97FA-3DEE-4B0E-8AC6-ED7E9F2A6A93}" srcOrd="1" destOrd="0" presId="urn:microsoft.com/office/officeart/2005/8/layout/list1"/>
    <dgm:cxn modelId="{2E4774EA-58E6-47F5-90ED-72917BD30F9B}" type="presParOf" srcId="{6885B0CE-386F-488F-A0F0-34FD9FE0C2C1}" destId="{BABA8346-93AE-4F26-9B7F-BDD3106D32B9}" srcOrd="13" destOrd="0" presId="urn:microsoft.com/office/officeart/2005/8/layout/list1"/>
    <dgm:cxn modelId="{70CA6DD1-E90B-4374-A763-4CFFD995A183}" type="presParOf" srcId="{6885B0CE-386F-488F-A0F0-34FD9FE0C2C1}" destId="{FF638CC8-9665-448A-B897-47D7E9320C99}" srcOrd="14" destOrd="0" presId="urn:microsoft.com/office/officeart/2005/8/layout/list1"/>
    <dgm:cxn modelId="{9BC0ED4A-C713-44C5-A9B6-7D0F1C78D03C}" type="presParOf" srcId="{6885B0CE-386F-488F-A0F0-34FD9FE0C2C1}" destId="{03311FDA-B9BB-4421-ACF5-B1DCED0E83BB}" srcOrd="15" destOrd="0" presId="urn:microsoft.com/office/officeart/2005/8/layout/list1"/>
    <dgm:cxn modelId="{4DE5C2ED-A77C-4095-A868-455A64CB962D}" type="presParOf" srcId="{6885B0CE-386F-488F-A0F0-34FD9FE0C2C1}" destId="{A97E50CE-5A19-4826-82C3-ABE836490619}" srcOrd="16" destOrd="0" presId="urn:microsoft.com/office/officeart/2005/8/layout/list1"/>
    <dgm:cxn modelId="{60E18593-8A4A-4277-99CB-925DE589DE9B}" type="presParOf" srcId="{A97E50CE-5A19-4826-82C3-ABE836490619}" destId="{F8296355-9094-4A7E-A11F-F2AEA0327A9F}" srcOrd="0" destOrd="0" presId="urn:microsoft.com/office/officeart/2005/8/layout/list1"/>
    <dgm:cxn modelId="{3B80B42E-ED81-4E45-A1EC-8B84A95F56EC}" type="presParOf" srcId="{A97E50CE-5A19-4826-82C3-ABE836490619}" destId="{5332A776-A450-4428-AFB9-D7860DF88E11}" srcOrd="1" destOrd="0" presId="urn:microsoft.com/office/officeart/2005/8/layout/list1"/>
    <dgm:cxn modelId="{22FF5536-3C49-4006-9873-9445B911A034}" type="presParOf" srcId="{6885B0CE-386F-488F-A0F0-34FD9FE0C2C1}" destId="{BD0517C5-FD78-420E-B9CE-2B5F33F1A0C4}" srcOrd="17" destOrd="0" presId="urn:microsoft.com/office/officeart/2005/8/layout/list1"/>
    <dgm:cxn modelId="{3F7193D6-3713-479F-BD8E-B943DA08092A}" type="presParOf" srcId="{6885B0CE-386F-488F-A0F0-34FD9FE0C2C1}" destId="{5439FD66-8AF9-4A19-A883-4F91FB898DA5}" srcOrd="18" destOrd="0" presId="urn:microsoft.com/office/officeart/2005/8/layout/list1"/>
    <dgm:cxn modelId="{B92EDB2E-F045-4503-9F05-D88B1F0D1072}" type="presParOf" srcId="{6885B0CE-386F-488F-A0F0-34FD9FE0C2C1}" destId="{56C78E98-4299-4025-8A42-917FBDEFF42F}" srcOrd="19" destOrd="0" presId="urn:microsoft.com/office/officeart/2005/8/layout/list1"/>
    <dgm:cxn modelId="{28FFA88C-D49B-4191-99EB-1EADE5E5441A}" type="presParOf" srcId="{6885B0CE-386F-488F-A0F0-34FD9FE0C2C1}" destId="{F90011C6-8E4E-4669-867C-F4DAFD674B17}" srcOrd="20" destOrd="0" presId="urn:microsoft.com/office/officeart/2005/8/layout/list1"/>
    <dgm:cxn modelId="{196EA156-4024-4A92-8FA6-24B72A688ADE}" type="presParOf" srcId="{F90011C6-8E4E-4669-867C-F4DAFD674B17}" destId="{D9F7B302-7ED4-4606-B56C-70BE336CFA9C}" srcOrd="0" destOrd="0" presId="urn:microsoft.com/office/officeart/2005/8/layout/list1"/>
    <dgm:cxn modelId="{10C8BA6F-BEB9-41E2-A547-1F364490C122}" type="presParOf" srcId="{F90011C6-8E4E-4669-867C-F4DAFD674B17}" destId="{C9839507-E7FB-48EB-BB87-A245402077AE}" srcOrd="1" destOrd="0" presId="urn:microsoft.com/office/officeart/2005/8/layout/list1"/>
    <dgm:cxn modelId="{578E19D0-2607-45FE-867F-421FE9085278}" type="presParOf" srcId="{6885B0CE-386F-488F-A0F0-34FD9FE0C2C1}" destId="{50ED59BD-3676-4950-BC42-A3BA633F369B}" srcOrd="21" destOrd="0" presId="urn:microsoft.com/office/officeart/2005/8/layout/list1"/>
    <dgm:cxn modelId="{BC3DFA10-9BAC-475E-B679-5702D58C0C6F}" type="presParOf" srcId="{6885B0CE-386F-488F-A0F0-34FD9FE0C2C1}" destId="{E4BF6BAC-1034-41FC-99CE-90658CC4217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2D3094-CC48-4CB1-A7C9-E5E986126A0F}" type="doc">
      <dgm:prSet loTypeId="urn:microsoft.com/office/officeart/2005/8/layout/vList5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84DA4AAB-78DF-4AEC-902C-CD8F3D90203B}">
      <dgm:prSet phldrT="[Текст]" custT="1"/>
      <dgm:spPr/>
      <dgm:t>
        <a:bodyPr/>
        <a:lstStyle/>
        <a:p>
          <a:r>
            <a:rPr lang="ru-RU" sz="24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Руководитель организации</a:t>
          </a:r>
          <a:endParaRPr lang="ru-RU" sz="24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481BC3-69B5-4DDF-891B-2E38D2A14E99}" type="parTrans" cxnId="{501F243D-C518-4B72-A87A-CEAA49EA28A4}">
      <dgm:prSet/>
      <dgm:spPr/>
      <dgm:t>
        <a:bodyPr/>
        <a:lstStyle/>
        <a:p>
          <a:endParaRPr lang="ru-RU"/>
        </a:p>
      </dgm:t>
    </dgm:pt>
    <dgm:pt modelId="{0D50A427-EE6F-4641-8014-C23CFBCEB874}" type="sibTrans" cxnId="{501F243D-C518-4B72-A87A-CEAA49EA28A4}">
      <dgm:prSet/>
      <dgm:spPr/>
      <dgm:t>
        <a:bodyPr/>
        <a:lstStyle/>
        <a:p>
          <a:endParaRPr lang="ru-RU"/>
        </a:p>
      </dgm:t>
    </dgm:pt>
    <dgm:pt modelId="{A8448DF8-F103-4DAC-889C-2FE7F70586E5}">
      <dgm:prSet phldrT="[Текст]" custT="1"/>
      <dgm:spPr/>
      <dgm:t>
        <a:bodyPr/>
        <a:lstStyle/>
        <a:p>
          <a:r>
            <a:rPr lang="ru-RU" sz="24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Линейные руководители </a:t>
          </a:r>
          <a:r>
            <a:rPr lang="ru-RU" sz="16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(начальники производств, цехов, мастера)</a:t>
          </a:r>
          <a:endParaRPr lang="ru-RU" sz="24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B4B305-3687-4C1D-95A1-A600A7F49E13}" type="parTrans" cxnId="{2075929E-1583-46E2-971D-D91E60D97BC2}">
      <dgm:prSet/>
      <dgm:spPr/>
      <dgm:t>
        <a:bodyPr/>
        <a:lstStyle/>
        <a:p>
          <a:endParaRPr lang="ru-RU"/>
        </a:p>
      </dgm:t>
    </dgm:pt>
    <dgm:pt modelId="{3971AD6C-6EA9-4BF8-8408-65299E51E79F}" type="sibTrans" cxnId="{2075929E-1583-46E2-971D-D91E60D97BC2}">
      <dgm:prSet/>
      <dgm:spPr/>
      <dgm:t>
        <a:bodyPr/>
        <a:lstStyle/>
        <a:p>
          <a:endParaRPr lang="ru-RU"/>
        </a:p>
      </dgm:t>
    </dgm:pt>
    <dgm:pt modelId="{03EA32FB-825D-4FCB-8084-574C97E4ED90}">
      <dgm:prSet custT="1"/>
      <dgm:spPr/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Руководитель службы управления персоналом</a:t>
          </a:r>
          <a:endParaRPr lang="ru-RU" sz="20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CED2EB-640F-42A9-8ACA-4A2609450FF0}" type="parTrans" cxnId="{958E5330-8EC3-419D-A5B9-1B2695131F13}">
      <dgm:prSet/>
      <dgm:spPr/>
      <dgm:t>
        <a:bodyPr/>
        <a:lstStyle/>
        <a:p>
          <a:endParaRPr lang="ru-RU"/>
        </a:p>
      </dgm:t>
    </dgm:pt>
    <dgm:pt modelId="{3C4057A9-291C-493E-A226-D58129E9A6BE}" type="sibTrans" cxnId="{958E5330-8EC3-419D-A5B9-1B2695131F13}">
      <dgm:prSet/>
      <dgm:spPr/>
      <dgm:t>
        <a:bodyPr/>
        <a:lstStyle/>
        <a:p>
          <a:endParaRPr lang="ru-RU"/>
        </a:p>
      </dgm:t>
    </dgm:pt>
    <dgm:pt modelId="{B693466F-20FC-43E5-8B99-6BBCBCAAD289}">
      <dgm:prSet custT="1"/>
      <dgm:spPr/>
      <dgm:t>
        <a:bodyPr/>
        <a:lstStyle/>
        <a:p>
          <a:r>
            <a:rPr lang="ru-RU" sz="24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Менеджер по персоналу</a:t>
          </a:r>
          <a:endParaRPr lang="ru-RU" sz="24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79974F-2137-4ADD-92AC-5DA269362962}" type="parTrans" cxnId="{BCC2984C-99D4-4F58-9D6E-373B9CA128CF}">
      <dgm:prSet/>
      <dgm:spPr/>
      <dgm:t>
        <a:bodyPr/>
        <a:lstStyle/>
        <a:p>
          <a:endParaRPr lang="ru-RU"/>
        </a:p>
      </dgm:t>
    </dgm:pt>
    <dgm:pt modelId="{1B86D1D7-8DA5-41D7-8A8D-1445F2BCECAA}" type="sibTrans" cxnId="{BCC2984C-99D4-4F58-9D6E-373B9CA128CF}">
      <dgm:prSet/>
      <dgm:spPr/>
      <dgm:t>
        <a:bodyPr/>
        <a:lstStyle/>
        <a:p>
          <a:endParaRPr lang="ru-RU"/>
        </a:p>
      </dgm:t>
    </dgm:pt>
    <dgm:pt modelId="{3F4CDF6A-C2DE-4F36-8986-B5A829CD283D}">
      <dgm:prSet custT="1"/>
      <dgm:spPr/>
      <dgm:t>
        <a:bodyPr/>
        <a:lstStyle/>
        <a:p>
          <a:r>
            <a:rPr lang="ru-RU" sz="11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Прибыль</a:t>
          </a:r>
          <a:endParaRPr lang="ru-RU" sz="1100" b="1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A313BD-DA99-4418-B47A-C6D333E10C01}" type="parTrans" cxnId="{C9A01EA2-38BE-4C68-9682-5D320067B864}">
      <dgm:prSet/>
      <dgm:spPr/>
      <dgm:t>
        <a:bodyPr/>
        <a:lstStyle/>
        <a:p>
          <a:endParaRPr lang="ru-RU"/>
        </a:p>
      </dgm:t>
    </dgm:pt>
    <dgm:pt modelId="{AA82CAA7-951D-47C6-83AA-5C286EB3C756}" type="sibTrans" cxnId="{C9A01EA2-38BE-4C68-9682-5D320067B864}">
      <dgm:prSet/>
      <dgm:spPr/>
      <dgm:t>
        <a:bodyPr/>
        <a:lstStyle/>
        <a:p>
          <a:endParaRPr lang="ru-RU"/>
        </a:p>
      </dgm:t>
    </dgm:pt>
    <dgm:pt modelId="{BE63CE8B-0E3E-47EC-B878-6BD4AB6C2A06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Выполнение плановых заданий по объему и номенклатуре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1B555F-2E12-4907-BA23-FE3A3A0CB24D}" type="parTrans" cxnId="{5A26F1DE-25BF-45CD-8EAB-55D1199845BE}">
      <dgm:prSet/>
      <dgm:spPr/>
      <dgm:t>
        <a:bodyPr/>
        <a:lstStyle/>
        <a:p>
          <a:endParaRPr lang="ru-RU"/>
        </a:p>
      </dgm:t>
    </dgm:pt>
    <dgm:pt modelId="{43AA45A0-04D1-493A-8533-0ADFAF375E63}" type="sibTrans" cxnId="{5A26F1DE-25BF-45CD-8EAB-55D1199845BE}">
      <dgm:prSet/>
      <dgm:spPr/>
      <dgm:t>
        <a:bodyPr/>
        <a:lstStyle/>
        <a:p>
          <a:endParaRPr lang="ru-RU"/>
        </a:p>
      </dgm:t>
    </dgm:pt>
    <dgm:pt modelId="{017CE042-27B0-44CB-9AD6-E27B53D081DF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Динамика объема производства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F19B4A-E623-4F50-86CD-97474BEBC4AD}" type="parTrans" cxnId="{16704C85-6704-4F8C-936C-9C3DD83BA2B5}">
      <dgm:prSet/>
      <dgm:spPr/>
      <dgm:t>
        <a:bodyPr/>
        <a:lstStyle/>
        <a:p>
          <a:endParaRPr lang="ru-RU"/>
        </a:p>
      </dgm:t>
    </dgm:pt>
    <dgm:pt modelId="{20E93208-47D6-4BF7-B376-F4E069C8448D}" type="sibTrans" cxnId="{16704C85-6704-4F8C-936C-9C3DD83BA2B5}">
      <dgm:prSet/>
      <dgm:spPr/>
      <dgm:t>
        <a:bodyPr/>
        <a:lstStyle/>
        <a:p>
          <a:endParaRPr lang="ru-RU"/>
        </a:p>
      </dgm:t>
    </dgm:pt>
    <dgm:pt modelId="{46AA8698-33BC-41B1-A9F4-FE380B69DEB6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Динамика производительности труда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9296D8-25B6-4CEB-9AB4-D287122E35C4}" type="parTrans" cxnId="{47C0A547-0690-4CE2-80AB-490BD1D68068}">
      <dgm:prSet/>
      <dgm:spPr/>
      <dgm:t>
        <a:bodyPr/>
        <a:lstStyle/>
        <a:p>
          <a:endParaRPr lang="ru-RU"/>
        </a:p>
      </dgm:t>
    </dgm:pt>
    <dgm:pt modelId="{94FD7A43-2916-4766-93B9-4F0EE3E608DB}" type="sibTrans" cxnId="{47C0A547-0690-4CE2-80AB-490BD1D68068}">
      <dgm:prSet/>
      <dgm:spPr/>
      <dgm:t>
        <a:bodyPr/>
        <a:lstStyle/>
        <a:p>
          <a:endParaRPr lang="ru-RU"/>
        </a:p>
      </dgm:t>
    </dgm:pt>
    <dgm:pt modelId="{89751513-585F-4E4C-B4AC-09E681C0E72A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издержек производства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ACF8DF-3AA0-4006-B088-7F6F17E31E90}" type="parTrans" cxnId="{14EB9A07-503A-4FEA-AFF0-7F235DD73756}">
      <dgm:prSet/>
      <dgm:spPr/>
      <dgm:t>
        <a:bodyPr/>
        <a:lstStyle/>
        <a:p>
          <a:endParaRPr lang="ru-RU"/>
        </a:p>
      </dgm:t>
    </dgm:pt>
    <dgm:pt modelId="{610503A9-F4B7-4CEB-9248-32C0AB98A3BA}" type="sibTrans" cxnId="{14EB9A07-503A-4FEA-AFF0-7F235DD73756}">
      <dgm:prSet/>
      <dgm:spPr/>
      <dgm:t>
        <a:bodyPr/>
        <a:lstStyle/>
        <a:p>
          <a:endParaRPr lang="ru-RU"/>
        </a:p>
      </dgm:t>
    </dgm:pt>
    <dgm:pt modelId="{E201298B-4085-489C-98D4-37EF5F9319C8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рекламаций и их динамика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C3DC90-E85E-48D0-946C-22C35609AC1A}" type="parTrans" cxnId="{1B618AD3-69B4-4D9C-B54F-345170D93636}">
      <dgm:prSet/>
      <dgm:spPr/>
      <dgm:t>
        <a:bodyPr/>
        <a:lstStyle/>
        <a:p>
          <a:endParaRPr lang="ru-RU"/>
        </a:p>
      </dgm:t>
    </dgm:pt>
    <dgm:pt modelId="{3B9F81E8-17B9-4C4E-98F2-9DD4B2A81086}" type="sibTrans" cxnId="{1B618AD3-69B4-4D9C-B54F-345170D93636}">
      <dgm:prSet/>
      <dgm:spPr/>
      <dgm:t>
        <a:bodyPr/>
        <a:lstStyle/>
        <a:p>
          <a:endParaRPr lang="ru-RU"/>
        </a:p>
      </dgm:t>
    </dgm:pt>
    <dgm:pt modelId="{A4B2A724-80C3-489C-92FE-D048926583A4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Показатели качества выпускаемой продукции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AFA9AD-63DB-401E-8CFA-CCD3F28AAB9F}" type="parTrans" cxnId="{1E9AF856-2E9D-4D35-B3EF-E2F500205232}">
      <dgm:prSet/>
      <dgm:spPr/>
      <dgm:t>
        <a:bodyPr/>
        <a:lstStyle/>
        <a:p>
          <a:endParaRPr lang="ru-RU"/>
        </a:p>
      </dgm:t>
    </dgm:pt>
    <dgm:pt modelId="{1CE59BE8-52AE-44F6-84B6-7947718A4DD2}" type="sibTrans" cxnId="{1E9AF856-2E9D-4D35-B3EF-E2F500205232}">
      <dgm:prSet/>
      <dgm:spPr/>
      <dgm:t>
        <a:bodyPr/>
        <a:lstStyle/>
        <a:p>
          <a:endParaRPr lang="ru-RU"/>
        </a:p>
      </dgm:t>
    </dgm:pt>
    <dgm:pt modelId="{5EBE69CF-AE90-4DF5-8BB2-3AAC4668BF9C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Величина и потери от простоев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977EA0-5410-4976-802D-1D6BC826762C}" type="parTrans" cxnId="{B2BAD259-0840-42BA-BE11-5C463134E928}">
      <dgm:prSet/>
      <dgm:spPr/>
      <dgm:t>
        <a:bodyPr/>
        <a:lstStyle/>
        <a:p>
          <a:endParaRPr lang="ru-RU"/>
        </a:p>
      </dgm:t>
    </dgm:pt>
    <dgm:pt modelId="{9981EF43-F157-4C5B-82C3-74F5D07E93D6}" type="sibTrans" cxnId="{B2BAD259-0840-42BA-BE11-5C463134E928}">
      <dgm:prSet/>
      <dgm:spPr/>
      <dgm:t>
        <a:bodyPr/>
        <a:lstStyle/>
        <a:p>
          <a:endParaRPr lang="ru-RU"/>
        </a:p>
      </dgm:t>
    </dgm:pt>
    <dgm:pt modelId="{4FBF66FB-2C9C-454C-A729-8092FB27590F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Производительность труда и ее динамика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6F6878-BCB8-4275-ADDB-14028E5E560F}" type="parTrans" cxnId="{6BA586B6-0519-406B-A4B6-AC3362FD7CF7}">
      <dgm:prSet/>
      <dgm:spPr/>
      <dgm:t>
        <a:bodyPr/>
        <a:lstStyle/>
        <a:p>
          <a:endParaRPr lang="ru-RU"/>
        </a:p>
      </dgm:t>
    </dgm:pt>
    <dgm:pt modelId="{AA878C77-1F36-45F6-854D-4FEDAFC984B9}" type="sibTrans" cxnId="{6BA586B6-0519-406B-A4B6-AC3362FD7CF7}">
      <dgm:prSet/>
      <dgm:spPr/>
      <dgm:t>
        <a:bodyPr/>
        <a:lstStyle/>
        <a:p>
          <a:endParaRPr lang="ru-RU"/>
        </a:p>
      </dgm:t>
    </dgm:pt>
    <dgm:pt modelId="{E2553FC6-0098-4468-A842-BB9A6F8787D0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нормативной трудоемкости производимой продукции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1F6E46-B91F-4C78-9E81-CA8C43B0420B}" type="parTrans" cxnId="{7C433C46-A49E-42A2-8450-A49A0D1C0740}">
      <dgm:prSet/>
      <dgm:spPr/>
      <dgm:t>
        <a:bodyPr/>
        <a:lstStyle/>
        <a:p>
          <a:endParaRPr lang="ru-RU"/>
        </a:p>
      </dgm:t>
    </dgm:pt>
    <dgm:pt modelId="{A869C52B-134F-40E0-85B9-5FC3C2DE7B19}" type="sibTrans" cxnId="{7C433C46-A49E-42A2-8450-A49A0D1C0740}">
      <dgm:prSet/>
      <dgm:spPr/>
      <dgm:t>
        <a:bodyPr/>
        <a:lstStyle/>
        <a:p>
          <a:endParaRPr lang="ru-RU"/>
        </a:p>
      </dgm:t>
    </dgm:pt>
    <dgm:pt modelId="{2082EA3B-4633-40BA-A03A-4AA0A73F4A32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Удельный вес технически обоснованных норм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5DFFBE-44D5-4C12-A995-5C227204F800}" type="parTrans" cxnId="{C872D2AA-738C-4E38-BE83-0830BF0858A0}">
      <dgm:prSet/>
      <dgm:spPr/>
      <dgm:t>
        <a:bodyPr/>
        <a:lstStyle/>
        <a:p>
          <a:endParaRPr lang="ru-RU"/>
        </a:p>
      </dgm:t>
    </dgm:pt>
    <dgm:pt modelId="{CBCFB5CE-5FA4-4F1C-8464-EA41A31726AC}" type="sibTrans" cxnId="{C872D2AA-738C-4E38-BE83-0830BF0858A0}">
      <dgm:prSet/>
      <dgm:spPr/>
      <dgm:t>
        <a:bodyPr/>
        <a:lstStyle/>
        <a:p>
          <a:endParaRPr lang="ru-RU"/>
        </a:p>
      </dgm:t>
    </dgm:pt>
    <dgm:pt modelId="{5490D49F-1043-4E5D-9529-ABCBF0B6D06D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Уровень заработной платы на единицу продукции и его динамика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8B337B-495F-4D04-8195-82E175E0DC8C}" type="parTrans" cxnId="{1B053307-6D1B-4667-9D83-CD96BC1E92C9}">
      <dgm:prSet/>
      <dgm:spPr/>
      <dgm:t>
        <a:bodyPr/>
        <a:lstStyle/>
        <a:p>
          <a:endParaRPr lang="ru-RU"/>
        </a:p>
      </dgm:t>
    </dgm:pt>
    <dgm:pt modelId="{1970259E-9647-4091-9F75-632B8C220452}" type="sibTrans" cxnId="{1B053307-6D1B-4667-9D83-CD96BC1E92C9}">
      <dgm:prSet/>
      <dgm:spPr/>
      <dgm:t>
        <a:bodyPr/>
        <a:lstStyle/>
        <a:p>
          <a:endParaRPr lang="ru-RU"/>
        </a:p>
      </dgm:t>
    </dgm:pt>
    <dgm:pt modelId="{3303B0F8-98E5-4527-AEF6-5866A8B8A660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Коэффициент текучести кадров и его динамика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F74733-A0DB-465E-A4A2-98A9377843E1}" type="parTrans" cxnId="{1802AEB4-98C8-41D3-9282-1A0579BC9A2D}">
      <dgm:prSet/>
      <dgm:spPr/>
      <dgm:t>
        <a:bodyPr/>
        <a:lstStyle/>
        <a:p>
          <a:endParaRPr lang="ru-RU"/>
        </a:p>
      </dgm:t>
    </dgm:pt>
    <dgm:pt modelId="{95BD7C3D-C8D0-46F5-A6CF-8FD532E46568}" type="sibTrans" cxnId="{1802AEB4-98C8-41D3-9282-1A0579BC9A2D}">
      <dgm:prSet/>
      <dgm:spPr/>
      <dgm:t>
        <a:bodyPr/>
        <a:lstStyle/>
        <a:p>
          <a:endParaRPr lang="ru-RU"/>
        </a:p>
      </dgm:t>
    </dgm:pt>
    <dgm:pt modelId="{AA188492-B4A1-42C5-BFEF-485E360F1A65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вакантных мест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EF3DCC-A86D-480B-B1FA-BD19B2D90F3D}" type="parTrans" cxnId="{C4F06080-79CD-4F0A-A560-CA756AFE6146}">
      <dgm:prSet/>
      <dgm:spPr/>
      <dgm:t>
        <a:bodyPr/>
        <a:lstStyle/>
        <a:p>
          <a:endParaRPr lang="ru-RU"/>
        </a:p>
      </dgm:t>
    </dgm:pt>
    <dgm:pt modelId="{945E8038-61B1-452A-9F0E-0F0D62825ADA}" type="sibTrans" cxnId="{C4F06080-79CD-4F0A-A560-CA756AFE6146}">
      <dgm:prSet/>
      <dgm:spPr/>
      <dgm:t>
        <a:bodyPr/>
        <a:lstStyle/>
        <a:p>
          <a:endParaRPr lang="ru-RU"/>
        </a:p>
      </dgm:t>
    </dgm:pt>
    <dgm:pt modelId="{80218D0C-00B5-4A50-928D-37B44DEB41ED}">
      <dgm:prSet custT="1"/>
      <dgm:spPr/>
      <dgm:t>
        <a:bodyPr/>
        <a:lstStyle/>
        <a:p>
          <a:r>
            <a:rPr lang="ru-RU" sz="11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претендентов на одно вакантное место</a:t>
          </a:r>
          <a:endParaRPr lang="ru-RU" sz="11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647875-C8CF-471A-AF18-EBDA199207BD}" type="parTrans" cxnId="{A310B106-CF92-4A00-AF8C-C80B694F6004}">
      <dgm:prSet/>
      <dgm:spPr/>
      <dgm:t>
        <a:bodyPr/>
        <a:lstStyle/>
        <a:p>
          <a:endParaRPr lang="ru-RU"/>
        </a:p>
      </dgm:t>
    </dgm:pt>
    <dgm:pt modelId="{AD33C079-72FB-4C00-8FED-FCB7975910F3}" type="sibTrans" cxnId="{A310B106-CF92-4A00-AF8C-C80B694F6004}">
      <dgm:prSet/>
      <dgm:spPr/>
      <dgm:t>
        <a:bodyPr/>
        <a:lstStyle/>
        <a:p>
          <a:endParaRPr lang="ru-RU"/>
        </a:p>
      </dgm:t>
    </dgm:pt>
    <dgm:pt modelId="{3B856C7C-8403-465E-B8C0-F143B740076D}">
      <dgm:prSet custT="1"/>
      <dgm:spPr/>
      <dgm:t>
        <a:bodyPr/>
        <a:lstStyle/>
        <a:p>
          <a:r>
            <a:rPr lang="ru-RU" sz="12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вакантных мест в организации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7EA2B8-79B1-4FB6-B933-8107A4BD5FB9}" type="parTrans" cxnId="{000F3155-7709-465F-A9F8-C3F39BBFFCF5}">
      <dgm:prSet/>
      <dgm:spPr/>
      <dgm:t>
        <a:bodyPr/>
        <a:lstStyle/>
        <a:p>
          <a:endParaRPr lang="ru-RU"/>
        </a:p>
      </dgm:t>
    </dgm:pt>
    <dgm:pt modelId="{409EE53B-1696-462C-8C44-5BC4ECC15164}" type="sibTrans" cxnId="{000F3155-7709-465F-A9F8-C3F39BBFFCF5}">
      <dgm:prSet/>
      <dgm:spPr/>
      <dgm:t>
        <a:bodyPr/>
        <a:lstStyle/>
        <a:p>
          <a:endParaRPr lang="ru-RU"/>
        </a:p>
      </dgm:t>
    </dgm:pt>
    <dgm:pt modelId="{E9116FFC-8A4F-4DFD-81A6-4271D384E9CE}">
      <dgm:prSet custT="1"/>
      <dgm:spPr/>
      <dgm:t>
        <a:bodyPr/>
        <a:lstStyle/>
        <a:p>
          <a:r>
            <a:rPr lang="ru-RU" sz="12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претендентов на одно вакантное место</a:t>
          </a:r>
          <a:endParaRPr lang="ru-RU" sz="12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CBBC50-94CB-4346-92AB-A103D4663928}" type="parTrans" cxnId="{2F57CF98-C769-4D98-AD30-711D448DD885}">
      <dgm:prSet/>
      <dgm:spPr/>
      <dgm:t>
        <a:bodyPr/>
        <a:lstStyle/>
        <a:p>
          <a:endParaRPr lang="ru-RU"/>
        </a:p>
      </dgm:t>
    </dgm:pt>
    <dgm:pt modelId="{6E90F5CF-7C6D-4A60-9A63-555593000782}" type="sibTrans" cxnId="{2F57CF98-C769-4D98-AD30-711D448DD885}">
      <dgm:prSet/>
      <dgm:spPr/>
      <dgm:t>
        <a:bodyPr/>
        <a:lstStyle/>
        <a:p>
          <a:endParaRPr lang="ru-RU"/>
        </a:p>
      </dgm:t>
    </dgm:pt>
    <dgm:pt modelId="{52A529C6-0DC9-4ECB-BD5C-F6937DBA202B}">
      <dgm:prSet custT="1"/>
      <dgm:spPr/>
      <dgm:t>
        <a:bodyPr/>
        <a:lstStyle/>
        <a:p>
          <a:r>
            <a:rPr lang="ru-RU" sz="12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Коэффициент текучести по категориям персонала и подразделениям</a:t>
          </a:r>
          <a:endParaRPr lang="ru-RU" sz="12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B362FB-27BF-4441-9119-2BE97E17AA2E}" type="parTrans" cxnId="{4B8742F0-C6BA-4E33-954F-6E7AF3F82518}">
      <dgm:prSet/>
      <dgm:spPr/>
      <dgm:t>
        <a:bodyPr/>
        <a:lstStyle/>
        <a:p>
          <a:endParaRPr lang="ru-RU"/>
        </a:p>
      </dgm:t>
    </dgm:pt>
    <dgm:pt modelId="{F2BB7629-4696-46AD-AE70-06A737F60A36}" type="sibTrans" cxnId="{4B8742F0-C6BA-4E33-954F-6E7AF3F82518}">
      <dgm:prSet/>
      <dgm:spPr/>
      <dgm:t>
        <a:bodyPr/>
        <a:lstStyle/>
        <a:p>
          <a:endParaRPr lang="ru-RU"/>
        </a:p>
      </dgm:t>
    </dgm:pt>
    <dgm:pt modelId="{E67BF411-9203-4BED-AD53-468DECC96966}">
      <dgm:prSet custT="1"/>
      <dgm:spPr/>
      <dgm:t>
        <a:bodyPr/>
        <a:lstStyle/>
        <a:p>
          <a:r>
            <a:rPr lang="ru-RU" sz="11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Рост прибыли</a:t>
          </a:r>
          <a:endParaRPr lang="ru-RU" sz="1100" b="1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5E1C02-3C29-48C5-85E2-864EF8ACC487}" type="parTrans" cxnId="{E0C7D952-9C25-4658-BDA6-F3B335CF9160}">
      <dgm:prSet/>
      <dgm:spPr/>
      <dgm:t>
        <a:bodyPr/>
        <a:lstStyle/>
        <a:p>
          <a:endParaRPr lang="ru-RU"/>
        </a:p>
      </dgm:t>
    </dgm:pt>
    <dgm:pt modelId="{0B3539DE-0AB9-4FAF-8CE1-6736C5755694}" type="sibTrans" cxnId="{E0C7D952-9C25-4658-BDA6-F3B335CF9160}">
      <dgm:prSet/>
      <dgm:spPr/>
      <dgm:t>
        <a:bodyPr/>
        <a:lstStyle/>
        <a:p>
          <a:endParaRPr lang="ru-RU"/>
        </a:p>
      </dgm:t>
    </dgm:pt>
    <dgm:pt modelId="{3A57798B-4AF4-42A5-8F01-9784E292434A}">
      <dgm:prSet custT="1"/>
      <dgm:spPr/>
      <dgm:t>
        <a:bodyPr/>
        <a:lstStyle/>
        <a:p>
          <a:r>
            <a:rPr lang="ru-RU" sz="11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Рентабельность производства</a:t>
          </a:r>
          <a:endParaRPr lang="ru-RU" sz="1100" b="1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5D4C78-3501-4E63-AEE4-A9B3186B7D31}" type="parTrans" cxnId="{907D3AC3-6BF5-4CF6-8A4C-BF455821F915}">
      <dgm:prSet/>
      <dgm:spPr/>
      <dgm:t>
        <a:bodyPr/>
        <a:lstStyle/>
        <a:p>
          <a:endParaRPr lang="ru-RU"/>
        </a:p>
      </dgm:t>
    </dgm:pt>
    <dgm:pt modelId="{C80F38D2-1045-4037-A13B-B2642629CD4A}" type="sibTrans" cxnId="{907D3AC3-6BF5-4CF6-8A4C-BF455821F915}">
      <dgm:prSet/>
      <dgm:spPr/>
      <dgm:t>
        <a:bodyPr/>
        <a:lstStyle/>
        <a:p>
          <a:endParaRPr lang="ru-RU"/>
        </a:p>
      </dgm:t>
    </dgm:pt>
    <dgm:pt modelId="{629CDA1A-E40F-4ADE-90B1-3174BEC58960}">
      <dgm:prSet custT="1"/>
      <dgm:spPr/>
      <dgm:t>
        <a:bodyPr/>
        <a:lstStyle/>
        <a:p>
          <a:r>
            <a:rPr lang="ru-RU" sz="11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Показатели оборачиваемости капитала</a:t>
          </a:r>
          <a:endParaRPr lang="ru-RU" sz="1100" b="1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CCF4E2-9B46-408D-AF50-2FEA3F702D06}" type="parTrans" cxnId="{DC6F5423-F69A-4027-B949-DEC95B0D1168}">
      <dgm:prSet/>
      <dgm:spPr/>
      <dgm:t>
        <a:bodyPr/>
        <a:lstStyle/>
        <a:p>
          <a:endParaRPr lang="ru-RU"/>
        </a:p>
      </dgm:t>
    </dgm:pt>
    <dgm:pt modelId="{AB56660B-2671-4999-A018-059C09E9BD16}" type="sibTrans" cxnId="{DC6F5423-F69A-4027-B949-DEC95B0D1168}">
      <dgm:prSet/>
      <dgm:spPr/>
      <dgm:t>
        <a:bodyPr/>
        <a:lstStyle/>
        <a:p>
          <a:endParaRPr lang="ru-RU"/>
        </a:p>
      </dgm:t>
    </dgm:pt>
    <dgm:pt modelId="{2B484E90-6E3A-4C2E-919A-96ED54056861}">
      <dgm:prSet custT="1"/>
      <dgm:spPr/>
      <dgm:t>
        <a:bodyPr/>
        <a:lstStyle/>
        <a:p>
          <a:r>
            <a:rPr lang="ru-RU" sz="11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Доля на рынке</a:t>
          </a:r>
          <a:endParaRPr lang="ru-RU" sz="1100" b="1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C8A060-E865-46BC-934A-9D996A91E7A7}" type="parTrans" cxnId="{005E7733-812E-429F-A30B-E45456ACED69}">
      <dgm:prSet/>
      <dgm:spPr/>
      <dgm:t>
        <a:bodyPr/>
        <a:lstStyle/>
        <a:p>
          <a:endParaRPr lang="ru-RU"/>
        </a:p>
      </dgm:t>
    </dgm:pt>
    <dgm:pt modelId="{01DF03A6-811E-4632-A82D-71D12FDFBAB4}" type="sibTrans" cxnId="{005E7733-812E-429F-A30B-E45456ACED69}">
      <dgm:prSet/>
      <dgm:spPr/>
      <dgm:t>
        <a:bodyPr/>
        <a:lstStyle/>
        <a:p>
          <a:endParaRPr lang="ru-RU"/>
        </a:p>
      </dgm:t>
    </dgm:pt>
    <dgm:pt modelId="{A149F5BA-281C-4B30-9FE9-C8CDCF698A41}">
      <dgm:prSet custT="1"/>
      <dgm:spPr/>
      <dgm:t>
        <a:bodyPr/>
        <a:lstStyle/>
        <a:p>
          <a:r>
            <a:rPr lang="ru-RU" sz="11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Конкурентоспособность продукции</a:t>
          </a:r>
          <a:endParaRPr lang="ru-RU" sz="1100" b="1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A2548A-C457-40CE-A61C-A672E26AADDF}" type="parTrans" cxnId="{5C2CB6CE-173F-447F-961A-CB9714CDD5B6}">
      <dgm:prSet/>
      <dgm:spPr/>
      <dgm:t>
        <a:bodyPr/>
        <a:lstStyle/>
        <a:p>
          <a:endParaRPr lang="ru-RU"/>
        </a:p>
      </dgm:t>
    </dgm:pt>
    <dgm:pt modelId="{B9A46761-B9A0-40C2-A0C4-F0391B8B5DED}" type="sibTrans" cxnId="{5C2CB6CE-173F-447F-961A-CB9714CDD5B6}">
      <dgm:prSet/>
      <dgm:spPr/>
      <dgm:t>
        <a:bodyPr/>
        <a:lstStyle/>
        <a:p>
          <a:endParaRPr lang="ru-RU"/>
        </a:p>
      </dgm:t>
    </dgm:pt>
    <dgm:pt modelId="{9F784196-D994-407E-B2C2-77B479750571}" type="pres">
      <dgm:prSet presAssocID="{742D3094-CC48-4CB1-A7C9-E5E986126A0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C69F28-DD54-44AA-A7DF-F5C6F7230E3A}" type="pres">
      <dgm:prSet presAssocID="{84DA4AAB-78DF-4AEC-902C-CD8F3D90203B}" presName="linNode" presStyleCnt="0"/>
      <dgm:spPr/>
    </dgm:pt>
    <dgm:pt modelId="{55335500-E2C5-41FA-BA7B-DF728ACCF660}" type="pres">
      <dgm:prSet presAssocID="{84DA4AAB-78DF-4AEC-902C-CD8F3D90203B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67CC0F-CCE5-429A-9650-476A0ECEEDA8}" type="pres">
      <dgm:prSet presAssocID="{84DA4AAB-78DF-4AEC-902C-CD8F3D90203B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6C037-9890-42F8-86B6-81CAB75E8503}" type="pres">
      <dgm:prSet presAssocID="{0D50A427-EE6F-4641-8014-C23CFBCEB874}" presName="sp" presStyleCnt="0"/>
      <dgm:spPr/>
    </dgm:pt>
    <dgm:pt modelId="{468FF92B-EA64-4E98-B6D0-7F8BB5A87B79}" type="pres">
      <dgm:prSet presAssocID="{A8448DF8-F103-4DAC-889C-2FE7F70586E5}" presName="linNode" presStyleCnt="0"/>
      <dgm:spPr/>
    </dgm:pt>
    <dgm:pt modelId="{1261B0A4-1314-40AB-904E-BDCA855D2ECF}" type="pres">
      <dgm:prSet presAssocID="{A8448DF8-F103-4DAC-889C-2FE7F70586E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336B0-61ED-44FD-A4AF-86F6E9F426FB}" type="pres">
      <dgm:prSet presAssocID="{A8448DF8-F103-4DAC-889C-2FE7F70586E5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4C91FF-3370-4EA8-BE5D-F87F3F0A24CE}" type="pres">
      <dgm:prSet presAssocID="{3971AD6C-6EA9-4BF8-8408-65299E51E79F}" presName="sp" presStyleCnt="0"/>
      <dgm:spPr/>
    </dgm:pt>
    <dgm:pt modelId="{EAF3138F-0D46-4424-86F4-1188622F1C72}" type="pres">
      <dgm:prSet presAssocID="{03EA32FB-825D-4FCB-8084-574C97E4ED90}" presName="linNode" presStyleCnt="0"/>
      <dgm:spPr/>
    </dgm:pt>
    <dgm:pt modelId="{B82BF78D-1F3D-41A7-A61A-91D30ACC6402}" type="pres">
      <dgm:prSet presAssocID="{03EA32FB-825D-4FCB-8084-574C97E4ED90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92B252-BD1E-4AF3-BF9E-EED3783FC3DB}" type="pres">
      <dgm:prSet presAssocID="{03EA32FB-825D-4FCB-8084-574C97E4ED90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51B412-FE9A-43A9-8B81-E71F132F3BEC}" type="pres">
      <dgm:prSet presAssocID="{3C4057A9-291C-493E-A226-D58129E9A6BE}" presName="sp" presStyleCnt="0"/>
      <dgm:spPr/>
    </dgm:pt>
    <dgm:pt modelId="{EE0210B1-7384-4009-AEE4-CC0215A074E3}" type="pres">
      <dgm:prSet presAssocID="{B693466F-20FC-43E5-8B99-6BBCBCAAD289}" presName="linNode" presStyleCnt="0"/>
      <dgm:spPr/>
    </dgm:pt>
    <dgm:pt modelId="{13628975-333C-456B-90BE-B5966EE1A6B9}" type="pres">
      <dgm:prSet presAssocID="{B693466F-20FC-43E5-8B99-6BBCBCAAD289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8F0C3-42A1-40EC-85A4-8783A6CEBFD1}" type="pres">
      <dgm:prSet presAssocID="{B693466F-20FC-43E5-8B99-6BBCBCAAD289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AFD998-A1BC-4005-8F46-E1DC9C439DC3}" type="presOf" srcId="{E9116FFC-8A4F-4DFD-81A6-4271D384E9CE}" destId="{A848F0C3-42A1-40EC-85A4-8783A6CEBFD1}" srcOrd="0" destOrd="1" presId="urn:microsoft.com/office/officeart/2005/8/layout/vList5"/>
    <dgm:cxn modelId="{47C0A547-0690-4CE2-80AB-490BD1D68068}" srcId="{A8448DF8-F103-4DAC-889C-2FE7F70586E5}" destId="{46AA8698-33BC-41B1-A9F4-FE380B69DEB6}" srcOrd="2" destOrd="0" parTransId="{819296D8-25B6-4CEB-9AB4-D287122E35C4}" sibTransId="{94FD7A43-2916-4766-93B9-4F0EE3E608DB}"/>
    <dgm:cxn modelId="{408BC762-8219-4C42-BF5D-590BBF18FEE3}" type="presOf" srcId="{3B856C7C-8403-465E-B8C0-F143B740076D}" destId="{A848F0C3-42A1-40EC-85A4-8783A6CEBFD1}" srcOrd="0" destOrd="0" presId="urn:microsoft.com/office/officeart/2005/8/layout/vList5"/>
    <dgm:cxn modelId="{23CBA090-EEA3-41A5-AD9F-6C16E6188137}" type="presOf" srcId="{5490D49F-1043-4E5D-9529-ABCBF0B6D06D}" destId="{1392B252-BD1E-4AF3-BF9E-EED3783FC3DB}" srcOrd="0" destOrd="3" presId="urn:microsoft.com/office/officeart/2005/8/layout/vList5"/>
    <dgm:cxn modelId="{6BA586B6-0519-406B-A4B6-AC3362FD7CF7}" srcId="{03EA32FB-825D-4FCB-8084-574C97E4ED90}" destId="{4FBF66FB-2C9C-454C-A729-8092FB27590F}" srcOrd="0" destOrd="0" parTransId="{0F6F6878-BCB8-4275-ADDB-14028E5E560F}" sibTransId="{AA878C77-1F36-45F6-854D-4FEDAFC984B9}"/>
    <dgm:cxn modelId="{A310B106-CF92-4A00-AF8C-C80B694F6004}" srcId="{03EA32FB-825D-4FCB-8084-574C97E4ED90}" destId="{80218D0C-00B5-4A50-928D-37B44DEB41ED}" srcOrd="6" destOrd="0" parTransId="{04647875-C8CF-471A-AF18-EBDA199207BD}" sibTransId="{AD33C079-72FB-4C00-8FED-FCB7975910F3}"/>
    <dgm:cxn modelId="{5C2CB6CE-173F-447F-961A-CB9714CDD5B6}" srcId="{84DA4AAB-78DF-4AEC-902C-CD8F3D90203B}" destId="{A149F5BA-281C-4B30-9FE9-C8CDCF698A41}" srcOrd="5" destOrd="0" parTransId="{F0A2548A-C457-40CE-A61C-A672E26AADDF}" sibTransId="{B9A46761-B9A0-40C2-A0C4-F0391B8B5DED}"/>
    <dgm:cxn modelId="{C7EC8477-59E8-4313-B0C8-34D02A4A9718}" type="presOf" srcId="{742D3094-CC48-4CB1-A7C9-E5E986126A0F}" destId="{9F784196-D994-407E-B2C2-77B479750571}" srcOrd="0" destOrd="0" presId="urn:microsoft.com/office/officeart/2005/8/layout/vList5"/>
    <dgm:cxn modelId="{DE97E419-2C06-4555-8911-311511CB0AD9}" type="presOf" srcId="{2082EA3B-4633-40BA-A03A-4AA0A73F4A32}" destId="{1392B252-BD1E-4AF3-BF9E-EED3783FC3DB}" srcOrd="0" destOrd="2" presId="urn:microsoft.com/office/officeart/2005/8/layout/vList5"/>
    <dgm:cxn modelId="{C4F06080-79CD-4F0A-A560-CA756AFE6146}" srcId="{03EA32FB-825D-4FCB-8084-574C97E4ED90}" destId="{AA188492-B4A1-42C5-BFEF-485E360F1A65}" srcOrd="5" destOrd="0" parTransId="{86EF3DCC-A86D-480B-B1FA-BD19B2D90F3D}" sibTransId="{945E8038-61B1-452A-9F0E-0F0D62825ADA}"/>
    <dgm:cxn modelId="{1D45516D-B2E1-4ABF-8A1A-CB6F10937B04}" type="presOf" srcId="{B693466F-20FC-43E5-8B99-6BBCBCAAD289}" destId="{13628975-333C-456B-90BE-B5966EE1A6B9}" srcOrd="0" destOrd="0" presId="urn:microsoft.com/office/officeart/2005/8/layout/vList5"/>
    <dgm:cxn modelId="{5A26F1DE-25BF-45CD-8EAB-55D1199845BE}" srcId="{A8448DF8-F103-4DAC-889C-2FE7F70586E5}" destId="{BE63CE8B-0E3E-47EC-B878-6BD4AB6C2A06}" srcOrd="0" destOrd="0" parTransId="{211B555F-2E12-4907-BA23-FE3A3A0CB24D}" sibTransId="{43AA45A0-04D1-493A-8533-0ADFAF375E63}"/>
    <dgm:cxn modelId="{1B053307-6D1B-4667-9D83-CD96BC1E92C9}" srcId="{03EA32FB-825D-4FCB-8084-574C97E4ED90}" destId="{5490D49F-1043-4E5D-9529-ABCBF0B6D06D}" srcOrd="3" destOrd="0" parTransId="{8B8B337B-495F-4D04-8195-82E175E0DC8C}" sibTransId="{1970259E-9647-4091-9F75-632B8C220452}"/>
    <dgm:cxn modelId="{B12931E8-92C0-4669-9550-5D368A10DFF6}" type="presOf" srcId="{E67BF411-9203-4BED-AD53-468DECC96966}" destId="{0167CC0F-CCE5-429A-9650-476A0ECEEDA8}" srcOrd="0" destOrd="1" presId="urn:microsoft.com/office/officeart/2005/8/layout/vList5"/>
    <dgm:cxn modelId="{39AC4959-BBB4-4B67-B59A-C7FA465D3798}" type="presOf" srcId="{BE63CE8B-0E3E-47EC-B878-6BD4AB6C2A06}" destId="{7B5336B0-61ED-44FD-A4AF-86F6E9F426FB}" srcOrd="0" destOrd="0" presId="urn:microsoft.com/office/officeart/2005/8/layout/vList5"/>
    <dgm:cxn modelId="{965F5705-D438-45FA-96A3-3AF82597E3CE}" type="presOf" srcId="{A8448DF8-F103-4DAC-889C-2FE7F70586E5}" destId="{1261B0A4-1314-40AB-904E-BDCA855D2ECF}" srcOrd="0" destOrd="0" presId="urn:microsoft.com/office/officeart/2005/8/layout/vList5"/>
    <dgm:cxn modelId="{34466886-51FC-4D48-BC5E-22B1383BDF29}" type="presOf" srcId="{52A529C6-0DC9-4ECB-BD5C-F6937DBA202B}" destId="{A848F0C3-42A1-40EC-85A4-8783A6CEBFD1}" srcOrd="0" destOrd="2" presId="urn:microsoft.com/office/officeart/2005/8/layout/vList5"/>
    <dgm:cxn modelId="{4B8742F0-C6BA-4E33-954F-6E7AF3F82518}" srcId="{B693466F-20FC-43E5-8B99-6BBCBCAAD289}" destId="{52A529C6-0DC9-4ECB-BD5C-F6937DBA202B}" srcOrd="2" destOrd="0" parTransId="{DAB362FB-27BF-4441-9119-2BE97E17AA2E}" sibTransId="{F2BB7629-4696-46AD-AE70-06A737F60A36}"/>
    <dgm:cxn modelId="{501F243D-C518-4B72-A87A-CEAA49EA28A4}" srcId="{742D3094-CC48-4CB1-A7C9-E5E986126A0F}" destId="{84DA4AAB-78DF-4AEC-902C-CD8F3D90203B}" srcOrd="0" destOrd="0" parTransId="{BC481BC3-69B5-4DDF-891B-2E38D2A14E99}" sibTransId="{0D50A427-EE6F-4641-8014-C23CFBCEB874}"/>
    <dgm:cxn modelId="{4ED3B5DB-4B3D-4A72-A199-B5866E234C6D}" type="presOf" srcId="{03EA32FB-825D-4FCB-8084-574C97E4ED90}" destId="{B82BF78D-1F3D-41A7-A61A-91D30ACC6402}" srcOrd="0" destOrd="0" presId="urn:microsoft.com/office/officeart/2005/8/layout/vList5"/>
    <dgm:cxn modelId="{A9599631-F45C-4F5B-9B83-EE9788CDDE2C}" type="presOf" srcId="{2B484E90-6E3A-4C2E-919A-96ED54056861}" destId="{0167CC0F-CCE5-429A-9650-476A0ECEEDA8}" srcOrd="0" destOrd="4" presId="urn:microsoft.com/office/officeart/2005/8/layout/vList5"/>
    <dgm:cxn modelId="{C9A01EA2-38BE-4C68-9682-5D320067B864}" srcId="{84DA4AAB-78DF-4AEC-902C-CD8F3D90203B}" destId="{3F4CDF6A-C2DE-4F36-8986-B5A829CD283D}" srcOrd="0" destOrd="0" parTransId="{05A313BD-DA99-4418-B47A-C6D333E10C01}" sibTransId="{AA82CAA7-951D-47C6-83AA-5C286EB3C756}"/>
    <dgm:cxn modelId="{1E9AF856-2E9D-4D35-B3EF-E2F500205232}" srcId="{A8448DF8-F103-4DAC-889C-2FE7F70586E5}" destId="{A4B2A724-80C3-489C-92FE-D048926583A4}" srcOrd="5" destOrd="0" parTransId="{8AAFA9AD-63DB-401E-8CFA-CCD3F28AAB9F}" sibTransId="{1CE59BE8-52AE-44F6-84B6-7947718A4DD2}"/>
    <dgm:cxn modelId="{F6CEFC98-C5C4-42D5-ACDE-AF45ED1C5820}" type="presOf" srcId="{AA188492-B4A1-42C5-BFEF-485E360F1A65}" destId="{1392B252-BD1E-4AF3-BF9E-EED3783FC3DB}" srcOrd="0" destOrd="5" presId="urn:microsoft.com/office/officeart/2005/8/layout/vList5"/>
    <dgm:cxn modelId="{7C433C46-A49E-42A2-8450-A49A0D1C0740}" srcId="{03EA32FB-825D-4FCB-8084-574C97E4ED90}" destId="{E2553FC6-0098-4468-A842-BB9A6F8787D0}" srcOrd="1" destOrd="0" parTransId="{DE1F6E46-B91F-4C78-9E81-CA8C43B0420B}" sibTransId="{A869C52B-134F-40E0-85B9-5FC3C2DE7B19}"/>
    <dgm:cxn modelId="{F9B6ED81-669B-45EF-B043-DDDFDE4C109C}" type="presOf" srcId="{A149F5BA-281C-4B30-9FE9-C8CDCF698A41}" destId="{0167CC0F-CCE5-429A-9650-476A0ECEEDA8}" srcOrd="0" destOrd="5" presId="urn:microsoft.com/office/officeart/2005/8/layout/vList5"/>
    <dgm:cxn modelId="{4A59BB47-B790-4D1F-80A1-FB23CCF9200A}" type="presOf" srcId="{3A57798B-4AF4-42A5-8F01-9784E292434A}" destId="{0167CC0F-CCE5-429A-9650-476A0ECEEDA8}" srcOrd="0" destOrd="2" presId="urn:microsoft.com/office/officeart/2005/8/layout/vList5"/>
    <dgm:cxn modelId="{D37D09A9-DFF0-423C-BCA9-337AAB176A6A}" type="presOf" srcId="{5EBE69CF-AE90-4DF5-8BB2-3AAC4668BF9C}" destId="{7B5336B0-61ED-44FD-A4AF-86F6E9F426FB}" srcOrd="0" destOrd="6" presId="urn:microsoft.com/office/officeart/2005/8/layout/vList5"/>
    <dgm:cxn modelId="{000F3155-7709-465F-A9F8-C3F39BBFFCF5}" srcId="{B693466F-20FC-43E5-8B99-6BBCBCAAD289}" destId="{3B856C7C-8403-465E-B8C0-F143B740076D}" srcOrd="0" destOrd="0" parTransId="{197EA2B8-79B1-4FB6-B933-8107A4BD5FB9}" sibTransId="{409EE53B-1696-462C-8C44-5BC4ECC15164}"/>
    <dgm:cxn modelId="{D31F6CF7-31CA-4CFF-8B3D-78E7C4BA1896}" type="presOf" srcId="{629CDA1A-E40F-4ADE-90B1-3174BEC58960}" destId="{0167CC0F-CCE5-429A-9650-476A0ECEEDA8}" srcOrd="0" destOrd="3" presId="urn:microsoft.com/office/officeart/2005/8/layout/vList5"/>
    <dgm:cxn modelId="{2F57CF98-C769-4D98-AD30-711D448DD885}" srcId="{B693466F-20FC-43E5-8B99-6BBCBCAAD289}" destId="{E9116FFC-8A4F-4DFD-81A6-4271D384E9CE}" srcOrd="1" destOrd="0" parTransId="{E7CBBC50-94CB-4346-92AB-A103D4663928}" sibTransId="{6E90F5CF-7C6D-4A60-9A63-555593000782}"/>
    <dgm:cxn modelId="{F6FD9D85-0C7E-4FDF-850A-6A4C7B1106F2}" type="presOf" srcId="{017CE042-27B0-44CB-9AD6-E27B53D081DF}" destId="{7B5336B0-61ED-44FD-A4AF-86F6E9F426FB}" srcOrd="0" destOrd="1" presId="urn:microsoft.com/office/officeart/2005/8/layout/vList5"/>
    <dgm:cxn modelId="{16704C85-6704-4F8C-936C-9C3DD83BA2B5}" srcId="{A8448DF8-F103-4DAC-889C-2FE7F70586E5}" destId="{017CE042-27B0-44CB-9AD6-E27B53D081DF}" srcOrd="1" destOrd="0" parTransId="{ECF19B4A-E623-4F50-86CD-97474BEBC4AD}" sibTransId="{20E93208-47D6-4BF7-B376-F4E069C8448D}"/>
    <dgm:cxn modelId="{1802AEB4-98C8-41D3-9282-1A0579BC9A2D}" srcId="{03EA32FB-825D-4FCB-8084-574C97E4ED90}" destId="{3303B0F8-98E5-4527-AEF6-5866A8B8A660}" srcOrd="4" destOrd="0" parTransId="{28F74733-A0DB-465E-A4A2-98A9377843E1}" sibTransId="{95BD7C3D-C8D0-46F5-A6CF-8FD532E46568}"/>
    <dgm:cxn modelId="{14EB9A07-503A-4FEA-AFF0-7F235DD73756}" srcId="{A8448DF8-F103-4DAC-889C-2FE7F70586E5}" destId="{89751513-585F-4E4C-B4AC-09E681C0E72A}" srcOrd="3" destOrd="0" parTransId="{00ACF8DF-3AA0-4006-B088-7F6F17E31E90}" sibTransId="{610503A9-F4B7-4CEB-9248-32C0AB98A3BA}"/>
    <dgm:cxn modelId="{AEFCE6FD-8801-448F-B34C-C7C37AE67049}" type="presOf" srcId="{89751513-585F-4E4C-B4AC-09E681C0E72A}" destId="{7B5336B0-61ED-44FD-A4AF-86F6E9F426FB}" srcOrd="0" destOrd="3" presId="urn:microsoft.com/office/officeart/2005/8/layout/vList5"/>
    <dgm:cxn modelId="{0A0AE70C-2AE0-488E-AAE4-56133AB86595}" type="presOf" srcId="{E2553FC6-0098-4468-A842-BB9A6F8787D0}" destId="{1392B252-BD1E-4AF3-BF9E-EED3783FC3DB}" srcOrd="0" destOrd="1" presId="urn:microsoft.com/office/officeart/2005/8/layout/vList5"/>
    <dgm:cxn modelId="{958E5330-8EC3-419D-A5B9-1B2695131F13}" srcId="{742D3094-CC48-4CB1-A7C9-E5E986126A0F}" destId="{03EA32FB-825D-4FCB-8084-574C97E4ED90}" srcOrd="2" destOrd="0" parTransId="{B5CED2EB-640F-42A9-8ACA-4A2609450FF0}" sibTransId="{3C4057A9-291C-493E-A226-D58129E9A6BE}"/>
    <dgm:cxn modelId="{B97EE689-6489-465B-8CBD-EF4B431B61F0}" type="presOf" srcId="{4FBF66FB-2C9C-454C-A729-8092FB27590F}" destId="{1392B252-BD1E-4AF3-BF9E-EED3783FC3DB}" srcOrd="0" destOrd="0" presId="urn:microsoft.com/office/officeart/2005/8/layout/vList5"/>
    <dgm:cxn modelId="{799DF848-CCBF-4697-AB71-D5B673AC64B3}" type="presOf" srcId="{80218D0C-00B5-4A50-928D-37B44DEB41ED}" destId="{1392B252-BD1E-4AF3-BF9E-EED3783FC3DB}" srcOrd="0" destOrd="6" presId="urn:microsoft.com/office/officeart/2005/8/layout/vList5"/>
    <dgm:cxn modelId="{1B618AD3-69B4-4D9C-B54F-345170D93636}" srcId="{A8448DF8-F103-4DAC-889C-2FE7F70586E5}" destId="{E201298B-4085-489C-98D4-37EF5F9319C8}" srcOrd="4" destOrd="0" parTransId="{CDC3DC90-E85E-48D0-946C-22C35609AC1A}" sibTransId="{3B9F81E8-17B9-4C4E-98F2-9DD4B2A81086}"/>
    <dgm:cxn modelId="{B2BAD259-0840-42BA-BE11-5C463134E928}" srcId="{A8448DF8-F103-4DAC-889C-2FE7F70586E5}" destId="{5EBE69CF-AE90-4DF5-8BB2-3AAC4668BF9C}" srcOrd="6" destOrd="0" parTransId="{8D977EA0-5410-4976-802D-1D6BC826762C}" sibTransId="{9981EF43-F157-4C5B-82C3-74F5D07E93D6}"/>
    <dgm:cxn modelId="{1D8E96E1-F6CD-4BBC-8778-F17A273AF9E8}" type="presOf" srcId="{A4B2A724-80C3-489C-92FE-D048926583A4}" destId="{7B5336B0-61ED-44FD-A4AF-86F6E9F426FB}" srcOrd="0" destOrd="5" presId="urn:microsoft.com/office/officeart/2005/8/layout/vList5"/>
    <dgm:cxn modelId="{0951E8F4-C926-4F13-89B8-49A45DED3633}" type="presOf" srcId="{46AA8698-33BC-41B1-A9F4-FE380B69DEB6}" destId="{7B5336B0-61ED-44FD-A4AF-86F6E9F426FB}" srcOrd="0" destOrd="2" presId="urn:microsoft.com/office/officeart/2005/8/layout/vList5"/>
    <dgm:cxn modelId="{2075929E-1583-46E2-971D-D91E60D97BC2}" srcId="{742D3094-CC48-4CB1-A7C9-E5E986126A0F}" destId="{A8448DF8-F103-4DAC-889C-2FE7F70586E5}" srcOrd="1" destOrd="0" parTransId="{D5B4B305-3687-4C1D-95A1-A600A7F49E13}" sibTransId="{3971AD6C-6EA9-4BF8-8408-65299E51E79F}"/>
    <dgm:cxn modelId="{005E7733-812E-429F-A30B-E45456ACED69}" srcId="{84DA4AAB-78DF-4AEC-902C-CD8F3D90203B}" destId="{2B484E90-6E3A-4C2E-919A-96ED54056861}" srcOrd="4" destOrd="0" parTransId="{D7C8A060-E865-46BC-934A-9D996A91E7A7}" sibTransId="{01DF03A6-811E-4632-A82D-71D12FDFBAB4}"/>
    <dgm:cxn modelId="{3A96A1B4-EC1D-44F8-A8C4-A4A9B1870518}" type="presOf" srcId="{84DA4AAB-78DF-4AEC-902C-CD8F3D90203B}" destId="{55335500-E2C5-41FA-BA7B-DF728ACCF660}" srcOrd="0" destOrd="0" presId="urn:microsoft.com/office/officeart/2005/8/layout/vList5"/>
    <dgm:cxn modelId="{DC6F5423-F69A-4027-B949-DEC95B0D1168}" srcId="{84DA4AAB-78DF-4AEC-902C-CD8F3D90203B}" destId="{629CDA1A-E40F-4ADE-90B1-3174BEC58960}" srcOrd="3" destOrd="0" parTransId="{DECCF4E2-9B46-408D-AF50-2FEA3F702D06}" sibTransId="{AB56660B-2671-4999-A018-059C09E9BD16}"/>
    <dgm:cxn modelId="{C872D2AA-738C-4E38-BE83-0830BF0858A0}" srcId="{03EA32FB-825D-4FCB-8084-574C97E4ED90}" destId="{2082EA3B-4633-40BA-A03A-4AA0A73F4A32}" srcOrd="2" destOrd="0" parTransId="{B55DFFBE-44D5-4C12-A995-5C227204F800}" sibTransId="{CBCFB5CE-5FA4-4F1C-8464-EA41A31726AC}"/>
    <dgm:cxn modelId="{907D3AC3-6BF5-4CF6-8A4C-BF455821F915}" srcId="{84DA4AAB-78DF-4AEC-902C-CD8F3D90203B}" destId="{3A57798B-4AF4-42A5-8F01-9784E292434A}" srcOrd="2" destOrd="0" parTransId="{FD5D4C78-3501-4E63-AEE4-A9B3186B7D31}" sibTransId="{C80F38D2-1045-4037-A13B-B2642629CD4A}"/>
    <dgm:cxn modelId="{56A5E1EE-E936-4637-9567-9258D81E8302}" type="presOf" srcId="{3F4CDF6A-C2DE-4F36-8986-B5A829CD283D}" destId="{0167CC0F-CCE5-429A-9650-476A0ECEEDA8}" srcOrd="0" destOrd="0" presId="urn:microsoft.com/office/officeart/2005/8/layout/vList5"/>
    <dgm:cxn modelId="{BCC2984C-99D4-4F58-9D6E-373B9CA128CF}" srcId="{742D3094-CC48-4CB1-A7C9-E5E986126A0F}" destId="{B693466F-20FC-43E5-8B99-6BBCBCAAD289}" srcOrd="3" destOrd="0" parTransId="{6C79974F-2137-4ADD-92AC-5DA269362962}" sibTransId="{1B86D1D7-8DA5-41D7-8A8D-1445F2BCECAA}"/>
    <dgm:cxn modelId="{777D5DDF-8FA3-43E1-BA62-714A03403570}" type="presOf" srcId="{3303B0F8-98E5-4527-AEF6-5866A8B8A660}" destId="{1392B252-BD1E-4AF3-BF9E-EED3783FC3DB}" srcOrd="0" destOrd="4" presId="urn:microsoft.com/office/officeart/2005/8/layout/vList5"/>
    <dgm:cxn modelId="{E0C7D952-9C25-4658-BDA6-F3B335CF9160}" srcId="{84DA4AAB-78DF-4AEC-902C-CD8F3D90203B}" destId="{E67BF411-9203-4BED-AD53-468DECC96966}" srcOrd="1" destOrd="0" parTransId="{BF5E1C02-3C29-48C5-85E2-864EF8ACC487}" sibTransId="{0B3539DE-0AB9-4FAF-8CE1-6736C5755694}"/>
    <dgm:cxn modelId="{8D42080B-01A3-468A-8CDE-BC447FAE97C5}" type="presOf" srcId="{E201298B-4085-489C-98D4-37EF5F9319C8}" destId="{7B5336B0-61ED-44FD-A4AF-86F6E9F426FB}" srcOrd="0" destOrd="4" presId="urn:microsoft.com/office/officeart/2005/8/layout/vList5"/>
    <dgm:cxn modelId="{9EBB776C-3DB4-4F81-A398-273A7DA868B3}" type="presParOf" srcId="{9F784196-D994-407E-B2C2-77B479750571}" destId="{4DC69F28-DD54-44AA-A7DF-F5C6F7230E3A}" srcOrd="0" destOrd="0" presId="urn:microsoft.com/office/officeart/2005/8/layout/vList5"/>
    <dgm:cxn modelId="{92E4E437-AC41-47B3-BC19-D563C99785C0}" type="presParOf" srcId="{4DC69F28-DD54-44AA-A7DF-F5C6F7230E3A}" destId="{55335500-E2C5-41FA-BA7B-DF728ACCF660}" srcOrd="0" destOrd="0" presId="urn:microsoft.com/office/officeart/2005/8/layout/vList5"/>
    <dgm:cxn modelId="{00E276B6-E38E-4E2A-8423-5B69CDF7D18E}" type="presParOf" srcId="{4DC69F28-DD54-44AA-A7DF-F5C6F7230E3A}" destId="{0167CC0F-CCE5-429A-9650-476A0ECEEDA8}" srcOrd="1" destOrd="0" presId="urn:microsoft.com/office/officeart/2005/8/layout/vList5"/>
    <dgm:cxn modelId="{90B99666-B361-4BFD-B8C4-062622B89383}" type="presParOf" srcId="{9F784196-D994-407E-B2C2-77B479750571}" destId="{49B6C037-9890-42F8-86B6-81CAB75E8503}" srcOrd="1" destOrd="0" presId="urn:microsoft.com/office/officeart/2005/8/layout/vList5"/>
    <dgm:cxn modelId="{FC3D368D-58BB-465C-928B-5A27E9831AFF}" type="presParOf" srcId="{9F784196-D994-407E-B2C2-77B479750571}" destId="{468FF92B-EA64-4E98-B6D0-7F8BB5A87B79}" srcOrd="2" destOrd="0" presId="urn:microsoft.com/office/officeart/2005/8/layout/vList5"/>
    <dgm:cxn modelId="{CE888EB4-25C6-4503-A01C-F480C101D3AB}" type="presParOf" srcId="{468FF92B-EA64-4E98-B6D0-7F8BB5A87B79}" destId="{1261B0A4-1314-40AB-904E-BDCA855D2ECF}" srcOrd="0" destOrd="0" presId="urn:microsoft.com/office/officeart/2005/8/layout/vList5"/>
    <dgm:cxn modelId="{18AD0A6F-07A4-482B-A8F0-C4BBEDB2C631}" type="presParOf" srcId="{468FF92B-EA64-4E98-B6D0-7F8BB5A87B79}" destId="{7B5336B0-61ED-44FD-A4AF-86F6E9F426FB}" srcOrd="1" destOrd="0" presId="urn:microsoft.com/office/officeart/2005/8/layout/vList5"/>
    <dgm:cxn modelId="{F964390A-9F21-434C-8C07-C5DE7FD26A81}" type="presParOf" srcId="{9F784196-D994-407E-B2C2-77B479750571}" destId="{104C91FF-3370-4EA8-BE5D-F87F3F0A24CE}" srcOrd="3" destOrd="0" presId="urn:microsoft.com/office/officeart/2005/8/layout/vList5"/>
    <dgm:cxn modelId="{9E56BAE8-8253-467D-8561-BC88DD69DDEB}" type="presParOf" srcId="{9F784196-D994-407E-B2C2-77B479750571}" destId="{EAF3138F-0D46-4424-86F4-1188622F1C72}" srcOrd="4" destOrd="0" presId="urn:microsoft.com/office/officeart/2005/8/layout/vList5"/>
    <dgm:cxn modelId="{FC5CEC27-C9C2-41B7-A326-A5FC994429DB}" type="presParOf" srcId="{EAF3138F-0D46-4424-86F4-1188622F1C72}" destId="{B82BF78D-1F3D-41A7-A61A-91D30ACC6402}" srcOrd="0" destOrd="0" presId="urn:microsoft.com/office/officeart/2005/8/layout/vList5"/>
    <dgm:cxn modelId="{70531FEA-FB72-468B-BAE2-FB3B5856C65F}" type="presParOf" srcId="{EAF3138F-0D46-4424-86F4-1188622F1C72}" destId="{1392B252-BD1E-4AF3-BF9E-EED3783FC3DB}" srcOrd="1" destOrd="0" presId="urn:microsoft.com/office/officeart/2005/8/layout/vList5"/>
    <dgm:cxn modelId="{0CCD85D4-A460-47BA-A108-F1715AD6301F}" type="presParOf" srcId="{9F784196-D994-407E-B2C2-77B479750571}" destId="{FE51B412-FE9A-43A9-8B81-E71F132F3BEC}" srcOrd="5" destOrd="0" presId="urn:microsoft.com/office/officeart/2005/8/layout/vList5"/>
    <dgm:cxn modelId="{8F0F18B2-3BA7-4DDC-AD16-8F5622FC53C2}" type="presParOf" srcId="{9F784196-D994-407E-B2C2-77B479750571}" destId="{EE0210B1-7384-4009-AEE4-CC0215A074E3}" srcOrd="6" destOrd="0" presId="urn:microsoft.com/office/officeart/2005/8/layout/vList5"/>
    <dgm:cxn modelId="{B4A1678D-2642-4F21-B41F-6A239A2A4B8A}" type="presParOf" srcId="{EE0210B1-7384-4009-AEE4-CC0215A074E3}" destId="{13628975-333C-456B-90BE-B5966EE1A6B9}" srcOrd="0" destOrd="0" presId="urn:microsoft.com/office/officeart/2005/8/layout/vList5"/>
    <dgm:cxn modelId="{324CFDFB-1701-4404-8825-CF2E1924921A}" type="presParOf" srcId="{EE0210B1-7384-4009-AEE4-CC0215A074E3}" destId="{A848F0C3-42A1-40EC-85A4-8783A6CEBFD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CD166B-3709-425C-82B6-037D236EE632}" type="doc">
      <dgm:prSet loTypeId="urn:microsoft.com/office/officeart/2005/8/layout/list1" loCatId="list" qsTypeId="urn:microsoft.com/office/officeart/2005/8/quickstyle/3d4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7F94DD0C-AD96-4D7E-93F0-2349C5F6FD8F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комитет из нескольких контролеров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787FF3-F6F7-460F-8F21-520A8F40456F}" type="parTrans" cxnId="{459CC1CB-2209-4242-8528-4C46E83DB4CF}">
      <dgm:prSet/>
      <dgm:spPr/>
      <dgm:t>
        <a:bodyPr/>
        <a:lstStyle/>
        <a:p>
          <a:endParaRPr lang="ru-RU"/>
        </a:p>
      </dgm:t>
    </dgm:pt>
    <dgm:pt modelId="{9B935B04-6B53-48CC-8CA9-79BFC3252E3E}" type="sibTrans" cxnId="{459CC1CB-2209-4242-8528-4C46E83DB4CF}">
      <dgm:prSet/>
      <dgm:spPr/>
      <dgm:t>
        <a:bodyPr/>
        <a:lstStyle/>
        <a:p>
          <a:endParaRPr lang="ru-RU"/>
        </a:p>
      </dgm:t>
    </dgm:pt>
    <dgm:pt modelId="{49B0A000-4488-4D73-A5D1-BD26D3F9074B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коллеги оцениваемого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02A722-D83F-4C55-8594-CBD9DB81682B}" type="parTrans" cxnId="{BFB4DD5C-2779-4027-B9B7-E1616832AFF1}">
      <dgm:prSet/>
      <dgm:spPr/>
      <dgm:t>
        <a:bodyPr/>
        <a:lstStyle/>
        <a:p>
          <a:endParaRPr lang="ru-RU"/>
        </a:p>
      </dgm:t>
    </dgm:pt>
    <dgm:pt modelId="{D05B4B56-D739-4723-88FE-CD3D8BB15740}" type="sibTrans" cxnId="{BFB4DD5C-2779-4027-B9B7-E1616832AFF1}">
      <dgm:prSet/>
      <dgm:spPr/>
      <dgm:t>
        <a:bodyPr/>
        <a:lstStyle/>
        <a:p>
          <a:endParaRPr lang="ru-RU"/>
        </a:p>
      </dgm:t>
    </dgm:pt>
    <dgm:pt modelId="{6FAB2425-FB97-4AA2-B639-D017BC73DBFF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подчиненные оцениваемого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10F36E-A0D7-4DF8-A02F-F50D929572CC}" type="parTrans" cxnId="{DA4F2113-3DF4-455B-91C3-87A6BA54C41C}">
      <dgm:prSet/>
      <dgm:spPr/>
      <dgm:t>
        <a:bodyPr/>
        <a:lstStyle/>
        <a:p>
          <a:endParaRPr lang="ru-RU"/>
        </a:p>
      </dgm:t>
    </dgm:pt>
    <dgm:pt modelId="{5D26A886-7C6C-4745-AE2F-EED407EAC01B}" type="sibTrans" cxnId="{DA4F2113-3DF4-455B-91C3-87A6BA54C41C}">
      <dgm:prSet/>
      <dgm:spPr/>
      <dgm:t>
        <a:bodyPr/>
        <a:lstStyle/>
        <a:p>
          <a:endParaRPr lang="ru-RU"/>
        </a:p>
      </dgm:t>
    </dgm:pt>
    <dgm:pt modelId="{78CDBB35-3295-4371-A041-31990418EA8C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Кто-либо, не имеющий непосредственного отношения к рабочей ситуации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21B83E-60F1-4913-ABEB-6E2AB7F32C52}" type="parTrans" cxnId="{E785E728-8C74-4520-B7BE-84E62412EEC8}">
      <dgm:prSet/>
      <dgm:spPr/>
      <dgm:t>
        <a:bodyPr/>
        <a:lstStyle/>
        <a:p>
          <a:endParaRPr lang="ru-RU"/>
        </a:p>
      </dgm:t>
    </dgm:pt>
    <dgm:pt modelId="{10410555-A97D-44B7-B4CC-E8F544893989}" type="sibTrans" cxnId="{E785E728-8C74-4520-B7BE-84E62412EEC8}">
      <dgm:prSet/>
      <dgm:spPr/>
      <dgm:t>
        <a:bodyPr/>
        <a:lstStyle/>
        <a:p>
          <a:endParaRPr lang="ru-RU"/>
        </a:p>
      </dgm:t>
    </dgm:pt>
    <dgm:pt modelId="{751DE00A-8A5C-42EB-B0E5-4043F314E590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самооценка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EA470D-8CC3-47CE-BFDC-35F4D2608772}" type="parTrans" cxnId="{1B76A7E5-C200-4A06-B525-474882AE7154}">
      <dgm:prSet/>
      <dgm:spPr/>
      <dgm:t>
        <a:bodyPr/>
        <a:lstStyle/>
        <a:p>
          <a:endParaRPr lang="ru-RU"/>
        </a:p>
      </dgm:t>
    </dgm:pt>
    <dgm:pt modelId="{E7F0D4F7-296F-447D-8C5B-0019C6C2DB16}" type="sibTrans" cxnId="{1B76A7E5-C200-4A06-B525-474882AE7154}">
      <dgm:prSet/>
      <dgm:spPr/>
      <dgm:t>
        <a:bodyPr/>
        <a:lstStyle/>
        <a:p>
          <a:endParaRPr lang="ru-RU"/>
        </a:p>
      </dgm:t>
    </dgm:pt>
    <dgm:pt modelId="{7237CE7C-FF39-4637-8BDB-A04DCAFC55E3}">
      <dgm:prSet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20000"/>
              <a:lumOff val="80000"/>
            </a:schemeClr>
          </a:solidFill>
        </a:ln>
      </dgm:spPr>
      <dgm:t>
        <a:bodyPr/>
        <a:lstStyle/>
        <a:p>
          <a:r>
            <a:rPr lang="ru-RU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комбинации перечисленных форм оценки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8CE5BF-48B2-4BDC-BF06-FD01B3AF2DF5}" type="parTrans" cxnId="{0A9CAD10-E4FF-434B-81A3-C2E36815C71E}">
      <dgm:prSet/>
      <dgm:spPr/>
      <dgm:t>
        <a:bodyPr/>
        <a:lstStyle/>
        <a:p>
          <a:endParaRPr lang="ru-RU"/>
        </a:p>
      </dgm:t>
    </dgm:pt>
    <dgm:pt modelId="{B0E1F461-A428-4DD3-BCA4-31AA5ED9FC73}" type="sibTrans" cxnId="{0A9CAD10-E4FF-434B-81A3-C2E36815C71E}">
      <dgm:prSet/>
      <dgm:spPr/>
      <dgm:t>
        <a:bodyPr/>
        <a:lstStyle/>
        <a:p>
          <a:endParaRPr lang="ru-RU"/>
        </a:p>
      </dgm:t>
    </dgm:pt>
    <dgm:pt modelId="{400D5A47-AA6B-42E3-BBBA-5462D932480C}" type="pres">
      <dgm:prSet presAssocID="{7DCD166B-3709-425C-82B6-037D236EE6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4A59FA-CFD1-48FA-A084-B12AB8233F85}" type="pres">
      <dgm:prSet presAssocID="{7F94DD0C-AD96-4D7E-93F0-2349C5F6FD8F}" presName="parentLin" presStyleCnt="0"/>
      <dgm:spPr/>
    </dgm:pt>
    <dgm:pt modelId="{AD738085-C98F-4480-A69F-75D3CC1DD17D}" type="pres">
      <dgm:prSet presAssocID="{7F94DD0C-AD96-4D7E-93F0-2349C5F6FD8F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12BDCF6E-889F-4352-BD81-6F7460362C98}" type="pres">
      <dgm:prSet presAssocID="{7F94DD0C-AD96-4D7E-93F0-2349C5F6FD8F}" presName="parentText" presStyleLbl="node1" presStyleIdx="0" presStyleCnt="6" custScaleX="1105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EE51A6-400D-4CB1-AC6F-92CD1A00A9EB}" type="pres">
      <dgm:prSet presAssocID="{7F94DD0C-AD96-4D7E-93F0-2349C5F6FD8F}" presName="negativeSpace" presStyleCnt="0"/>
      <dgm:spPr/>
    </dgm:pt>
    <dgm:pt modelId="{61E23148-A703-470B-A243-922336A5F353}" type="pres">
      <dgm:prSet presAssocID="{7F94DD0C-AD96-4D7E-93F0-2349C5F6FD8F}" presName="childText" presStyleLbl="conFgAcc1" presStyleIdx="0" presStyleCnt="6">
        <dgm:presLayoutVars>
          <dgm:bulletEnabled val="1"/>
        </dgm:presLayoutVars>
      </dgm:prSet>
      <dgm:spPr/>
    </dgm:pt>
    <dgm:pt modelId="{1B07C7A1-9ACB-4E42-A4D3-348A5CE222A0}" type="pres">
      <dgm:prSet presAssocID="{9B935B04-6B53-48CC-8CA9-79BFC3252E3E}" presName="spaceBetweenRectangles" presStyleCnt="0"/>
      <dgm:spPr/>
    </dgm:pt>
    <dgm:pt modelId="{15438890-FA8F-4BEE-9C2F-6FA516418F2C}" type="pres">
      <dgm:prSet presAssocID="{49B0A000-4488-4D73-A5D1-BD26D3F9074B}" presName="parentLin" presStyleCnt="0"/>
      <dgm:spPr/>
    </dgm:pt>
    <dgm:pt modelId="{6A403D02-C8A2-4072-9EF0-0DAC417C277F}" type="pres">
      <dgm:prSet presAssocID="{49B0A000-4488-4D73-A5D1-BD26D3F9074B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832A8921-4BBF-4152-B5DE-FD88EF8926CF}" type="pres">
      <dgm:prSet presAssocID="{49B0A000-4488-4D73-A5D1-BD26D3F9074B}" presName="parentText" presStyleLbl="node1" presStyleIdx="1" presStyleCnt="6" custScaleX="1105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BBE578-9C9F-403E-B1DD-071F1D4EEA9D}" type="pres">
      <dgm:prSet presAssocID="{49B0A000-4488-4D73-A5D1-BD26D3F9074B}" presName="negativeSpace" presStyleCnt="0"/>
      <dgm:spPr/>
    </dgm:pt>
    <dgm:pt modelId="{F6D3A465-D812-47A1-B911-D3A95AF10BC4}" type="pres">
      <dgm:prSet presAssocID="{49B0A000-4488-4D73-A5D1-BD26D3F9074B}" presName="childText" presStyleLbl="conFgAcc1" presStyleIdx="1" presStyleCnt="6">
        <dgm:presLayoutVars>
          <dgm:bulletEnabled val="1"/>
        </dgm:presLayoutVars>
      </dgm:prSet>
      <dgm:spPr/>
    </dgm:pt>
    <dgm:pt modelId="{859849EF-DE63-47F7-925A-D0C68FD1EBC8}" type="pres">
      <dgm:prSet presAssocID="{D05B4B56-D739-4723-88FE-CD3D8BB15740}" presName="spaceBetweenRectangles" presStyleCnt="0"/>
      <dgm:spPr/>
    </dgm:pt>
    <dgm:pt modelId="{A9BCBEB5-1B99-4684-85BE-950A7474BEF5}" type="pres">
      <dgm:prSet presAssocID="{6FAB2425-FB97-4AA2-B639-D017BC73DBFF}" presName="parentLin" presStyleCnt="0"/>
      <dgm:spPr/>
    </dgm:pt>
    <dgm:pt modelId="{3C425362-7D8C-4557-8DFA-F7C8992A305B}" type="pres">
      <dgm:prSet presAssocID="{6FAB2425-FB97-4AA2-B639-D017BC73DBFF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1D8031C6-62D8-4A07-BAB5-C240A657102A}" type="pres">
      <dgm:prSet presAssocID="{6FAB2425-FB97-4AA2-B639-D017BC73DBFF}" presName="parentText" presStyleLbl="node1" presStyleIdx="2" presStyleCnt="6" custScaleX="1105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124A8-235A-4205-873D-F22EBCED99A9}" type="pres">
      <dgm:prSet presAssocID="{6FAB2425-FB97-4AA2-B639-D017BC73DBFF}" presName="negativeSpace" presStyleCnt="0"/>
      <dgm:spPr/>
    </dgm:pt>
    <dgm:pt modelId="{56A5555F-625D-44C6-B815-C6B4F0A5B91D}" type="pres">
      <dgm:prSet presAssocID="{6FAB2425-FB97-4AA2-B639-D017BC73DBFF}" presName="childText" presStyleLbl="conFgAcc1" presStyleIdx="2" presStyleCnt="6">
        <dgm:presLayoutVars>
          <dgm:bulletEnabled val="1"/>
        </dgm:presLayoutVars>
      </dgm:prSet>
      <dgm:spPr/>
    </dgm:pt>
    <dgm:pt modelId="{58BBE34E-EA92-496B-A454-38890FB869C7}" type="pres">
      <dgm:prSet presAssocID="{5D26A886-7C6C-4745-AE2F-EED407EAC01B}" presName="spaceBetweenRectangles" presStyleCnt="0"/>
      <dgm:spPr/>
    </dgm:pt>
    <dgm:pt modelId="{891EEF0F-A834-491F-92F8-0A6F1952DB4C}" type="pres">
      <dgm:prSet presAssocID="{78CDBB35-3295-4371-A041-31990418EA8C}" presName="parentLin" presStyleCnt="0"/>
      <dgm:spPr/>
    </dgm:pt>
    <dgm:pt modelId="{90B42C9B-BF8B-43BF-ADF6-F365214CF1F9}" type="pres">
      <dgm:prSet presAssocID="{78CDBB35-3295-4371-A041-31990418EA8C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D325E817-21C7-4A91-9793-E6CB53C0490B}" type="pres">
      <dgm:prSet presAssocID="{78CDBB35-3295-4371-A041-31990418EA8C}" presName="parentText" presStyleLbl="node1" presStyleIdx="3" presStyleCnt="6" custScaleX="1105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A2D71D-199B-4997-83FF-4352401E4A5F}" type="pres">
      <dgm:prSet presAssocID="{78CDBB35-3295-4371-A041-31990418EA8C}" presName="negativeSpace" presStyleCnt="0"/>
      <dgm:spPr/>
    </dgm:pt>
    <dgm:pt modelId="{49A43FA8-E100-4893-A318-AC1545C609B0}" type="pres">
      <dgm:prSet presAssocID="{78CDBB35-3295-4371-A041-31990418EA8C}" presName="childText" presStyleLbl="conFgAcc1" presStyleIdx="3" presStyleCnt="6">
        <dgm:presLayoutVars>
          <dgm:bulletEnabled val="1"/>
        </dgm:presLayoutVars>
      </dgm:prSet>
      <dgm:spPr/>
    </dgm:pt>
    <dgm:pt modelId="{DC66949C-557B-49DD-8B17-143FE7D657B5}" type="pres">
      <dgm:prSet presAssocID="{10410555-A97D-44B7-B4CC-E8F544893989}" presName="spaceBetweenRectangles" presStyleCnt="0"/>
      <dgm:spPr/>
    </dgm:pt>
    <dgm:pt modelId="{56ECF8C3-48A9-4773-A9DC-35DDAF76AF1E}" type="pres">
      <dgm:prSet presAssocID="{751DE00A-8A5C-42EB-B0E5-4043F314E590}" presName="parentLin" presStyleCnt="0"/>
      <dgm:spPr/>
    </dgm:pt>
    <dgm:pt modelId="{CB7F16C3-F5A7-47E4-B1E6-FB9428D0ED97}" type="pres">
      <dgm:prSet presAssocID="{751DE00A-8A5C-42EB-B0E5-4043F314E590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7DC72948-5EB4-4157-AB1D-D304DE01C32C}" type="pres">
      <dgm:prSet presAssocID="{751DE00A-8A5C-42EB-B0E5-4043F314E590}" presName="parentText" presStyleLbl="node1" presStyleIdx="4" presStyleCnt="6" custScaleX="1122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AE317-80C3-4174-9651-81CB3926CF8E}" type="pres">
      <dgm:prSet presAssocID="{751DE00A-8A5C-42EB-B0E5-4043F314E590}" presName="negativeSpace" presStyleCnt="0"/>
      <dgm:spPr/>
    </dgm:pt>
    <dgm:pt modelId="{A4CAF619-C961-4DFE-8ED7-9BE2D749F085}" type="pres">
      <dgm:prSet presAssocID="{751DE00A-8A5C-42EB-B0E5-4043F314E590}" presName="childText" presStyleLbl="conFgAcc1" presStyleIdx="4" presStyleCnt="6">
        <dgm:presLayoutVars>
          <dgm:bulletEnabled val="1"/>
        </dgm:presLayoutVars>
      </dgm:prSet>
      <dgm:spPr/>
    </dgm:pt>
    <dgm:pt modelId="{D1983498-3BA7-4F34-AD84-D58F87BF87CA}" type="pres">
      <dgm:prSet presAssocID="{E7F0D4F7-296F-447D-8C5B-0019C6C2DB16}" presName="spaceBetweenRectangles" presStyleCnt="0"/>
      <dgm:spPr/>
    </dgm:pt>
    <dgm:pt modelId="{96ACA8F0-0A01-4DBF-BC0F-31A9D2C5189D}" type="pres">
      <dgm:prSet presAssocID="{7237CE7C-FF39-4637-8BDB-A04DCAFC55E3}" presName="parentLin" presStyleCnt="0"/>
      <dgm:spPr/>
    </dgm:pt>
    <dgm:pt modelId="{EF41F95D-24C8-4648-BA97-13870F0EF03D}" type="pres">
      <dgm:prSet presAssocID="{7237CE7C-FF39-4637-8BDB-A04DCAFC55E3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2592DD27-7EEC-4565-990E-92D1F4D90AF7}" type="pres">
      <dgm:prSet presAssocID="{7237CE7C-FF39-4637-8BDB-A04DCAFC55E3}" presName="parentText" presStyleLbl="node1" presStyleIdx="5" presStyleCnt="6" custScaleX="1122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D559-7C22-4F61-92F3-CBD1685FE8D5}" type="pres">
      <dgm:prSet presAssocID="{7237CE7C-FF39-4637-8BDB-A04DCAFC55E3}" presName="negativeSpace" presStyleCnt="0"/>
      <dgm:spPr/>
    </dgm:pt>
    <dgm:pt modelId="{C46A3A53-F6F3-48D7-BCCB-816F91F32EA5}" type="pres">
      <dgm:prSet presAssocID="{7237CE7C-FF39-4637-8BDB-A04DCAFC55E3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EBBA272C-C0D6-4D7F-99E8-F6FCA0246AA9}" type="presOf" srcId="{49B0A000-4488-4D73-A5D1-BD26D3F9074B}" destId="{832A8921-4BBF-4152-B5DE-FD88EF8926CF}" srcOrd="1" destOrd="0" presId="urn:microsoft.com/office/officeart/2005/8/layout/list1"/>
    <dgm:cxn modelId="{FBE25858-8555-407C-BE7C-7C07535FC91B}" type="presOf" srcId="{6FAB2425-FB97-4AA2-B639-D017BC73DBFF}" destId="{3C425362-7D8C-4557-8DFA-F7C8992A305B}" srcOrd="0" destOrd="0" presId="urn:microsoft.com/office/officeart/2005/8/layout/list1"/>
    <dgm:cxn modelId="{836A4DD7-A173-4DAA-B879-A7E37A9654C9}" type="presOf" srcId="{7F94DD0C-AD96-4D7E-93F0-2349C5F6FD8F}" destId="{AD738085-C98F-4480-A69F-75D3CC1DD17D}" srcOrd="0" destOrd="0" presId="urn:microsoft.com/office/officeart/2005/8/layout/list1"/>
    <dgm:cxn modelId="{C356D4CA-E463-4600-AC66-48F52DBC4DAE}" type="presOf" srcId="{78CDBB35-3295-4371-A041-31990418EA8C}" destId="{90B42C9B-BF8B-43BF-ADF6-F365214CF1F9}" srcOrd="0" destOrd="0" presId="urn:microsoft.com/office/officeart/2005/8/layout/list1"/>
    <dgm:cxn modelId="{4D2E636B-B91B-402B-A597-4703ADB5380A}" type="presOf" srcId="{7DCD166B-3709-425C-82B6-037D236EE632}" destId="{400D5A47-AA6B-42E3-BBBA-5462D932480C}" srcOrd="0" destOrd="0" presId="urn:microsoft.com/office/officeart/2005/8/layout/list1"/>
    <dgm:cxn modelId="{79B55AA9-E9EF-4D8A-ACFB-9DD39DF4096A}" type="presOf" srcId="{751DE00A-8A5C-42EB-B0E5-4043F314E590}" destId="{CB7F16C3-F5A7-47E4-B1E6-FB9428D0ED97}" srcOrd="0" destOrd="0" presId="urn:microsoft.com/office/officeart/2005/8/layout/list1"/>
    <dgm:cxn modelId="{1B76A7E5-C200-4A06-B525-474882AE7154}" srcId="{7DCD166B-3709-425C-82B6-037D236EE632}" destId="{751DE00A-8A5C-42EB-B0E5-4043F314E590}" srcOrd="4" destOrd="0" parTransId="{41EA470D-8CC3-47CE-BFDC-35F4D2608772}" sibTransId="{E7F0D4F7-296F-447D-8C5B-0019C6C2DB16}"/>
    <dgm:cxn modelId="{8E55091D-EDD2-4253-B879-AF7556F160AF}" type="presOf" srcId="{7F94DD0C-AD96-4D7E-93F0-2349C5F6FD8F}" destId="{12BDCF6E-889F-4352-BD81-6F7460362C98}" srcOrd="1" destOrd="0" presId="urn:microsoft.com/office/officeart/2005/8/layout/list1"/>
    <dgm:cxn modelId="{7F7F5BA5-42B3-43F6-ADC0-48F0A4CEAA96}" type="presOf" srcId="{78CDBB35-3295-4371-A041-31990418EA8C}" destId="{D325E817-21C7-4A91-9793-E6CB53C0490B}" srcOrd="1" destOrd="0" presId="urn:microsoft.com/office/officeart/2005/8/layout/list1"/>
    <dgm:cxn modelId="{DA4F2113-3DF4-455B-91C3-87A6BA54C41C}" srcId="{7DCD166B-3709-425C-82B6-037D236EE632}" destId="{6FAB2425-FB97-4AA2-B639-D017BC73DBFF}" srcOrd="2" destOrd="0" parTransId="{0510F36E-A0D7-4DF8-A02F-F50D929572CC}" sibTransId="{5D26A886-7C6C-4745-AE2F-EED407EAC01B}"/>
    <dgm:cxn modelId="{459CC1CB-2209-4242-8528-4C46E83DB4CF}" srcId="{7DCD166B-3709-425C-82B6-037D236EE632}" destId="{7F94DD0C-AD96-4D7E-93F0-2349C5F6FD8F}" srcOrd="0" destOrd="0" parTransId="{9F787FF3-F6F7-460F-8F21-520A8F40456F}" sibTransId="{9B935B04-6B53-48CC-8CA9-79BFC3252E3E}"/>
    <dgm:cxn modelId="{6C0146DA-93A5-41C6-9AC1-EF6D997ECBE7}" type="presOf" srcId="{6FAB2425-FB97-4AA2-B639-D017BC73DBFF}" destId="{1D8031C6-62D8-4A07-BAB5-C240A657102A}" srcOrd="1" destOrd="0" presId="urn:microsoft.com/office/officeart/2005/8/layout/list1"/>
    <dgm:cxn modelId="{C094071E-A452-4967-ABD4-6828D255B235}" type="presOf" srcId="{7237CE7C-FF39-4637-8BDB-A04DCAFC55E3}" destId="{EF41F95D-24C8-4648-BA97-13870F0EF03D}" srcOrd="0" destOrd="0" presId="urn:microsoft.com/office/officeart/2005/8/layout/list1"/>
    <dgm:cxn modelId="{0A9CAD10-E4FF-434B-81A3-C2E36815C71E}" srcId="{7DCD166B-3709-425C-82B6-037D236EE632}" destId="{7237CE7C-FF39-4637-8BDB-A04DCAFC55E3}" srcOrd="5" destOrd="0" parTransId="{798CE5BF-48B2-4BDC-BF06-FD01B3AF2DF5}" sibTransId="{B0E1F461-A428-4DD3-BCA4-31AA5ED9FC73}"/>
    <dgm:cxn modelId="{BFB4DD5C-2779-4027-B9B7-E1616832AFF1}" srcId="{7DCD166B-3709-425C-82B6-037D236EE632}" destId="{49B0A000-4488-4D73-A5D1-BD26D3F9074B}" srcOrd="1" destOrd="0" parTransId="{5E02A722-D83F-4C55-8594-CBD9DB81682B}" sibTransId="{D05B4B56-D739-4723-88FE-CD3D8BB15740}"/>
    <dgm:cxn modelId="{E785E728-8C74-4520-B7BE-84E62412EEC8}" srcId="{7DCD166B-3709-425C-82B6-037D236EE632}" destId="{78CDBB35-3295-4371-A041-31990418EA8C}" srcOrd="3" destOrd="0" parTransId="{E821B83E-60F1-4913-ABEB-6E2AB7F32C52}" sibTransId="{10410555-A97D-44B7-B4CC-E8F544893989}"/>
    <dgm:cxn modelId="{5B9832C6-2B79-42C7-975C-0B38384289A0}" type="presOf" srcId="{49B0A000-4488-4D73-A5D1-BD26D3F9074B}" destId="{6A403D02-C8A2-4072-9EF0-0DAC417C277F}" srcOrd="0" destOrd="0" presId="urn:microsoft.com/office/officeart/2005/8/layout/list1"/>
    <dgm:cxn modelId="{A717013C-A3B9-4801-ACB8-400AF84CBC63}" type="presOf" srcId="{751DE00A-8A5C-42EB-B0E5-4043F314E590}" destId="{7DC72948-5EB4-4157-AB1D-D304DE01C32C}" srcOrd="1" destOrd="0" presId="urn:microsoft.com/office/officeart/2005/8/layout/list1"/>
    <dgm:cxn modelId="{25234377-3436-4D14-A77C-780A6DD4C6C1}" type="presOf" srcId="{7237CE7C-FF39-4637-8BDB-A04DCAFC55E3}" destId="{2592DD27-7EEC-4565-990E-92D1F4D90AF7}" srcOrd="1" destOrd="0" presId="urn:microsoft.com/office/officeart/2005/8/layout/list1"/>
    <dgm:cxn modelId="{4832811C-AE14-4980-B042-AD053F63358F}" type="presParOf" srcId="{400D5A47-AA6B-42E3-BBBA-5462D932480C}" destId="{BF4A59FA-CFD1-48FA-A084-B12AB8233F85}" srcOrd="0" destOrd="0" presId="urn:microsoft.com/office/officeart/2005/8/layout/list1"/>
    <dgm:cxn modelId="{B6FDEC84-B87B-44B9-B850-47B451347253}" type="presParOf" srcId="{BF4A59FA-CFD1-48FA-A084-B12AB8233F85}" destId="{AD738085-C98F-4480-A69F-75D3CC1DD17D}" srcOrd="0" destOrd="0" presId="urn:microsoft.com/office/officeart/2005/8/layout/list1"/>
    <dgm:cxn modelId="{E1B80079-7E5C-4BFC-892F-E3CE9C52E28E}" type="presParOf" srcId="{BF4A59FA-CFD1-48FA-A084-B12AB8233F85}" destId="{12BDCF6E-889F-4352-BD81-6F7460362C98}" srcOrd="1" destOrd="0" presId="urn:microsoft.com/office/officeart/2005/8/layout/list1"/>
    <dgm:cxn modelId="{250E8750-C6D8-4381-9AC9-3FD779E1345E}" type="presParOf" srcId="{400D5A47-AA6B-42E3-BBBA-5462D932480C}" destId="{B5EE51A6-400D-4CB1-AC6F-92CD1A00A9EB}" srcOrd="1" destOrd="0" presId="urn:microsoft.com/office/officeart/2005/8/layout/list1"/>
    <dgm:cxn modelId="{CC40976F-4017-4280-85A1-9D0E188BC93A}" type="presParOf" srcId="{400D5A47-AA6B-42E3-BBBA-5462D932480C}" destId="{61E23148-A703-470B-A243-922336A5F353}" srcOrd="2" destOrd="0" presId="urn:microsoft.com/office/officeart/2005/8/layout/list1"/>
    <dgm:cxn modelId="{1EA9FFD7-80A8-43D5-AA9B-850EFF79E860}" type="presParOf" srcId="{400D5A47-AA6B-42E3-BBBA-5462D932480C}" destId="{1B07C7A1-9ACB-4E42-A4D3-348A5CE222A0}" srcOrd="3" destOrd="0" presId="urn:microsoft.com/office/officeart/2005/8/layout/list1"/>
    <dgm:cxn modelId="{11A3FC3A-6A7E-40E0-B032-D691B0AEAC23}" type="presParOf" srcId="{400D5A47-AA6B-42E3-BBBA-5462D932480C}" destId="{15438890-FA8F-4BEE-9C2F-6FA516418F2C}" srcOrd="4" destOrd="0" presId="urn:microsoft.com/office/officeart/2005/8/layout/list1"/>
    <dgm:cxn modelId="{9C6E27B5-C560-4267-87BE-6CF657FF0260}" type="presParOf" srcId="{15438890-FA8F-4BEE-9C2F-6FA516418F2C}" destId="{6A403D02-C8A2-4072-9EF0-0DAC417C277F}" srcOrd="0" destOrd="0" presId="urn:microsoft.com/office/officeart/2005/8/layout/list1"/>
    <dgm:cxn modelId="{44A258A2-08AF-4E3D-A125-FE824F9823B1}" type="presParOf" srcId="{15438890-FA8F-4BEE-9C2F-6FA516418F2C}" destId="{832A8921-4BBF-4152-B5DE-FD88EF8926CF}" srcOrd="1" destOrd="0" presId="urn:microsoft.com/office/officeart/2005/8/layout/list1"/>
    <dgm:cxn modelId="{03FB69EA-24D5-433B-920A-D9C49160E05B}" type="presParOf" srcId="{400D5A47-AA6B-42E3-BBBA-5462D932480C}" destId="{3EBBE578-9C9F-403E-B1DD-071F1D4EEA9D}" srcOrd="5" destOrd="0" presId="urn:microsoft.com/office/officeart/2005/8/layout/list1"/>
    <dgm:cxn modelId="{AB880386-E8C4-4954-AE7F-183FB4498A8B}" type="presParOf" srcId="{400D5A47-AA6B-42E3-BBBA-5462D932480C}" destId="{F6D3A465-D812-47A1-B911-D3A95AF10BC4}" srcOrd="6" destOrd="0" presId="urn:microsoft.com/office/officeart/2005/8/layout/list1"/>
    <dgm:cxn modelId="{14C00C5A-8501-4849-862B-27A1D3AB92F7}" type="presParOf" srcId="{400D5A47-AA6B-42E3-BBBA-5462D932480C}" destId="{859849EF-DE63-47F7-925A-D0C68FD1EBC8}" srcOrd="7" destOrd="0" presId="urn:microsoft.com/office/officeart/2005/8/layout/list1"/>
    <dgm:cxn modelId="{6471AFA4-969A-4CD4-B08F-ADAB206447E1}" type="presParOf" srcId="{400D5A47-AA6B-42E3-BBBA-5462D932480C}" destId="{A9BCBEB5-1B99-4684-85BE-950A7474BEF5}" srcOrd="8" destOrd="0" presId="urn:microsoft.com/office/officeart/2005/8/layout/list1"/>
    <dgm:cxn modelId="{D5197036-8B3F-4801-8E92-7CFD4526C899}" type="presParOf" srcId="{A9BCBEB5-1B99-4684-85BE-950A7474BEF5}" destId="{3C425362-7D8C-4557-8DFA-F7C8992A305B}" srcOrd="0" destOrd="0" presId="urn:microsoft.com/office/officeart/2005/8/layout/list1"/>
    <dgm:cxn modelId="{9406AF2E-A180-48AE-BC2F-0EE183B6E01B}" type="presParOf" srcId="{A9BCBEB5-1B99-4684-85BE-950A7474BEF5}" destId="{1D8031C6-62D8-4A07-BAB5-C240A657102A}" srcOrd="1" destOrd="0" presId="urn:microsoft.com/office/officeart/2005/8/layout/list1"/>
    <dgm:cxn modelId="{F3DEDDBF-6067-4F4B-BBD7-ED904809030C}" type="presParOf" srcId="{400D5A47-AA6B-42E3-BBBA-5462D932480C}" destId="{EFC124A8-235A-4205-873D-F22EBCED99A9}" srcOrd="9" destOrd="0" presId="urn:microsoft.com/office/officeart/2005/8/layout/list1"/>
    <dgm:cxn modelId="{14CA7F92-0523-4EAF-9E9F-BDDD299E56D0}" type="presParOf" srcId="{400D5A47-AA6B-42E3-BBBA-5462D932480C}" destId="{56A5555F-625D-44C6-B815-C6B4F0A5B91D}" srcOrd="10" destOrd="0" presId="urn:microsoft.com/office/officeart/2005/8/layout/list1"/>
    <dgm:cxn modelId="{22AD5A60-DEB3-42F4-B9DC-07C20DAC6941}" type="presParOf" srcId="{400D5A47-AA6B-42E3-BBBA-5462D932480C}" destId="{58BBE34E-EA92-496B-A454-38890FB869C7}" srcOrd="11" destOrd="0" presId="urn:microsoft.com/office/officeart/2005/8/layout/list1"/>
    <dgm:cxn modelId="{C802B67C-4D33-47C7-81F0-6D91AED3CE81}" type="presParOf" srcId="{400D5A47-AA6B-42E3-BBBA-5462D932480C}" destId="{891EEF0F-A834-491F-92F8-0A6F1952DB4C}" srcOrd="12" destOrd="0" presId="urn:microsoft.com/office/officeart/2005/8/layout/list1"/>
    <dgm:cxn modelId="{C27971B8-485E-4CCF-A84F-0D16CF7AB74D}" type="presParOf" srcId="{891EEF0F-A834-491F-92F8-0A6F1952DB4C}" destId="{90B42C9B-BF8B-43BF-ADF6-F365214CF1F9}" srcOrd="0" destOrd="0" presId="urn:microsoft.com/office/officeart/2005/8/layout/list1"/>
    <dgm:cxn modelId="{C34B1724-2D2C-43BE-8836-33CDD6C28ACD}" type="presParOf" srcId="{891EEF0F-A834-491F-92F8-0A6F1952DB4C}" destId="{D325E817-21C7-4A91-9793-E6CB53C0490B}" srcOrd="1" destOrd="0" presId="urn:microsoft.com/office/officeart/2005/8/layout/list1"/>
    <dgm:cxn modelId="{D76ECB16-1451-428F-AA0D-EFB7C7D5EB42}" type="presParOf" srcId="{400D5A47-AA6B-42E3-BBBA-5462D932480C}" destId="{16A2D71D-199B-4997-83FF-4352401E4A5F}" srcOrd="13" destOrd="0" presId="urn:microsoft.com/office/officeart/2005/8/layout/list1"/>
    <dgm:cxn modelId="{2DA4C941-9570-46E9-A441-051A540F8E83}" type="presParOf" srcId="{400D5A47-AA6B-42E3-BBBA-5462D932480C}" destId="{49A43FA8-E100-4893-A318-AC1545C609B0}" srcOrd="14" destOrd="0" presId="urn:microsoft.com/office/officeart/2005/8/layout/list1"/>
    <dgm:cxn modelId="{D099AA30-B5A7-419A-8D43-BBAFD7CE6216}" type="presParOf" srcId="{400D5A47-AA6B-42E3-BBBA-5462D932480C}" destId="{DC66949C-557B-49DD-8B17-143FE7D657B5}" srcOrd="15" destOrd="0" presId="urn:microsoft.com/office/officeart/2005/8/layout/list1"/>
    <dgm:cxn modelId="{66BA7784-B10A-4FAF-82FB-F62DDDD69B17}" type="presParOf" srcId="{400D5A47-AA6B-42E3-BBBA-5462D932480C}" destId="{56ECF8C3-48A9-4773-A9DC-35DDAF76AF1E}" srcOrd="16" destOrd="0" presId="urn:microsoft.com/office/officeart/2005/8/layout/list1"/>
    <dgm:cxn modelId="{11CD2A7B-0E41-4DC4-94CA-AABD78D8D54A}" type="presParOf" srcId="{56ECF8C3-48A9-4773-A9DC-35DDAF76AF1E}" destId="{CB7F16C3-F5A7-47E4-B1E6-FB9428D0ED97}" srcOrd="0" destOrd="0" presId="urn:microsoft.com/office/officeart/2005/8/layout/list1"/>
    <dgm:cxn modelId="{2FF99A17-833F-4308-9749-8A4412C8D95D}" type="presParOf" srcId="{56ECF8C3-48A9-4773-A9DC-35DDAF76AF1E}" destId="{7DC72948-5EB4-4157-AB1D-D304DE01C32C}" srcOrd="1" destOrd="0" presId="urn:microsoft.com/office/officeart/2005/8/layout/list1"/>
    <dgm:cxn modelId="{BEE06517-2A92-4B51-9DB1-C3BDC8B256BF}" type="presParOf" srcId="{400D5A47-AA6B-42E3-BBBA-5462D932480C}" destId="{A6DAE317-80C3-4174-9651-81CB3926CF8E}" srcOrd="17" destOrd="0" presId="urn:microsoft.com/office/officeart/2005/8/layout/list1"/>
    <dgm:cxn modelId="{656DAB40-53DB-4910-8D54-C25F1CAF4BCD}" type="presParOf" srcId="{400D5A47-AA6B-42E3-BBBA-5462D932480C}" destId="{A4CAF619-C961-4DFE-8ED7-9BE2D749F085}" srcOrd="18" destOrd="0" presId="urn:microsoft.com/office/officeart/2005/8/layout/list1"/>
    <dgm:cxn modelId="{C20A6C64-7FB2-4540-AEC2-640192BC8ED4}" type="presParOf" srcId="{400D5A47-AA6B-42E3-BBBA-5462D932480C}" destId="{D1983498-3BA7-4F34-AD84-D58F87BF87CA}" srcOrd="19" destOrd="0" presId="urn:microsoft.com/office/officeart/2005/8/layout/list1"/>
    <dgm:cxn modelId="{703F44B8-DE46-400C-9C0C-E58FD561D365}" type="presParOf" srcId="{400D5A47-AA6B-42E3-BBBA-5462D932480C}" destId="{96ACA8F0-0A01-4DBF-BC0F-31A9D2C5189D}" srcOrd="20" destOrd="0" presId="urn:microsoft.com/office/officeart/2005/8/layout/list1"/>
    <dgm:cxn modelId="{1D8DEE9E-4764-4658-BEE0-BF38BABE6407}" type="presParOf" srcId="{96ACA8F0-0A01-4DBF-BC0F-31A9D2C5189D}" destId="{EF41F95D-24C8-4648-BA97-13870F0EF03D}" srcOrd="0" destOrd="0" presId="urn:microsoft.com/office/officeart/2005/8/layout/list1"/>
    <dgm:cxn modelId="{4BEF6504-D29E-42D9-8332-0E7A0C2B3F4C}" type="presParOf" srcId="{96ACA8F0-0A01-4DBF-BC0F-31A9D2C5189D}" destId="{2592DD27-7EEC-4565-990E-92D1F4D90AF7}" srcOrd="1" destOrd="0" presId="urn:microsoft.com/office/officeart/2005/8/layout/list1"/>
    <dgm:cxn modelId="{56D4155E-11F8-453C-BD45-BC950DE4A6F6}" type="presParOf" srcId="{400D5A47-AA6B-42E3-BBBA-5462D932480C}" destId="{AB82D559-7C22-4F61-92F3-CBD1685FE8D5}" srcOrd="21" destOrd="0" presId="urn:microsoft.com/office/officeart/2005/8/layout/list1"/>
    <dgm:cxn modelId="{18012194-CB31-4A8A-AF66-C8C8D97C576C}" type="presParOf" srcId="{400D5A47-AA6B-42E3-BBBA-5462D932480C}" destId="{C46A3A53-F6F3-48D7-BCCB-816F91F32EA5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8BBAE-BAB3-473C-B9F7-4FF1306F617B}">
      <dsp:nvSpPr>
        <dsp:cNvPr id="0" name=""/>
        <dsp:cNvSpPr/>
      </dsp:nvSpPr>
      <dsp:spPr>
        <a:xfrm>
          <a:off x="2736296" y="2319524"/>
          <a:ext cx="2077113" cy="316220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>
              <a:solidFill>
                <a:schemeClr val="tx1"/>
              </a:solidFill>
            </a:rPr>
            <a:t>оценка</a:t>
          </a:r>
          <a:endParaRPr lang="ru-RU" sz="3100" b="1" kern="1200" dirty="0">
            <a:solidFill>
              <a:schemeClr val="tx1"/>
            </a:solidFill>
          </a:endParaRPr>
        </a:p>
      </dsp:txBody>
      <dsp:txXfrm>
        <a:off x="3040482" y="2782618"/>
        <a:ext cx="1468741" cy="2236017"/>
      </dsp:txXfrm>
    </dsp:sp>
    <dsp:sp modelId="{5EF249C7-B1E6-46C5-92F1-6F3D9DAA9F80}">
      <dsp:nvSpPr>
        <dsp:cNvPr id="0" name=""/>
        <dsp:cNvSpPr/>
      </dsp:nvSpPr>
      <dsp:spPr>
        <a:xfrm rot="16235100">
          <a:off x="3336629" y="1842766"/>
          <a:ext cx="918104" cy="35840"/>
        </a:xfrm>
        <a:custGeom>
          <a:avLst/>
          <a:gdLst/>
          <a:ahLst/>
          <a:cxnLst/>
          <a:rect l="0" t="0" r="0" b="0"/>
          <a:pathLst>
            <a:path>
              <a:moveTo>
                <a:pt x="0" y="17920"/>
              </a:moveTo>
              <a:lnTo>
                <a:pt x="918104" y="1792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772729" y="1837733"/>
        <a:ext cx="45905" cy="45905"/>
      </dsp:txXfrm>
    </dsp:sp>
    <dsp:sp modelId="{6800C1AE-CA66-4B96-B1C8-1488EB399EB6}">
      <dsp:nvSpPr>
        <dsp:cNvPr id="0" name=""/>
        <dsp:cNvSpPr/>
      </dsp:nvSpPr>
      <dsp:spPr>
        <a:xfrm>
          <a:off x="2646603" y="216475"/>
          <a:ext cx="2319632" cy="11851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Позитивный настрой к себе и окружающим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2986305" y="390042"/>
        <a:ext cx="1640228" cy="838056"/>
      </dsp:txXfrm>
    </dsp:sp>
    <dsp:sp modelId="{5BA81CAD-0975-498E-925F-9177C64E2185}">
      <dsp:nvSpPr>
        <dsp:cNvPr id="0" name=""/>
        <dsp:cNvSpPr/>
      </dsp:nvSpPr>
      <dsp:spPr>
        <a:xfrm rot="18463188">
          <a:off x="4333523" y="2384585"/>
          <a:ext cx="1200071" cy="35840"/>
        </a:xfrm>
        <a:custGeom>
          <a:avLst/>
          <a:gdLst/>
          <a:ahLst/>
          <a:cxnLst/>
          <a:rect l="0" t="0" r="0" b="0"/>
          <a:pathLst>
            <a:path>
              <a:moveTo>
                <a:pt x="0" y="17920"/>
              </a:moveTo>
              <a:lnTo>
                <a:pt x="1200071" y="1792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903557" y="2372504"/>
        <a:ext cx="60003" cy="60003"/>
      </dsp:txXfrm>
    </dsp:sp>
    <dsp:sp modelId="{54C38684-694F-4318-AB60-33EA5B3588E0}">
      <dsp:nvSpPr>
        <dsp:cNvPr id="0" name=""/>
        <dsp:cNvSpPr/>
      </dsp:nvSpPr>
      <dsp:spPr>
        <a:xfrm>
          <a:off x="4364537" y="1013220"/>
          <a:ext cx="2566245" cy="9320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Профессиональные знания специальности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4740355" y="1149710"/>
        <a:ext cx="1814609" cy="659034"/>
      </dsp:txXfrm>
    </dsp:sp>
    <dsp:sp modelId="{C8FB540E-6C01-4D6B-AB95-509EC6A3D489}">
      <dsp:nvSpPr>
        <dsp:cNvPr id="0" name=""/>
        <dsp:cNvSpPr/>
      </dsp:nvSpPr>
      <dsp:spPr>
        <a:xfrm rot="20744935">
          <a:off x="4784177" y="3501936"/>
          <a:ext cx="979680" cy="35840"/>
        </a:xfrm>
        <a:custGeom>
          <a:avLst/>
          <a:gdLst/>
          <a:ahLst/>
          <a:cxnLst/>
          <a:rect l="0" t="0" r="0" b="0"/>
          <a:pathLst>
            <a:path>
              <a:moveTo>
                <a:pt x="0" y="17920"/>
              </a:moveTo>
              <a:lnTo>
                <a:pt x="979680" y="1792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249526" y="3495365"/>
        <a:ext cx="48984" cy="48984"/>
      </dsp:txXfrm>
    </dsp:sp>
    <dsp:sp modelId="{AF47A258-2248-4977-90F9-EC8DF79DBCD7}">
      <dsp:nvSpPr>
        <dsp:cNvPr id="0" name=""/>
        <dsp:cNvSpPr/>
      </dsp:nvSpPr>
      <dsp:spPr>
        <a:xfrm>
          <a:off x="5594610" y="2751585"/>
          <a:ext cx="2065506" cy="8490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Умение работать в команде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5897096" y="2875929"/>
        <a:ext cx="1460534" cy="600388"/>
      </dsp:txXfrm>
    </dsp:sp>
    <dsp:sp modelId="{C93E07B1-89E7-48C5-B520-929B45154CC9}">
      <dsp:nvSpPr>
        <dsp:cNvPr id="0" name=""/>
        <dsp:cNvSpPr/>
      </dsp:nvSpPr>
      <dsp:spPr>
        <a:xfrm rot="1309685">
          <a:off x="4748803" y="4442798"/>
          <a:ext cx="848783" cy="35840"/>
        </a:xfrm>
        <a:custGeom>
          <a:avLst/>
          <a:gdLst/>
          <a:ahLst/>
          <a:cxnLst/>
          <a:rect l="0" t="0" r="0" b="0"/>
          <a:pathLst>
            <a:path>
              <a:moveTo>
                <a:pt x="0" y="17920"/>
              </a:moveTo>
              <a:lnTo>
                <a:pt x="848783" y="1792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151975" y="4439499"/>
        <a:ext cx="42439" cy="42439"/>
      </dsp:txXfrm>
    </dsp:sp>
    <dsp:sp modelId="{79D3FA1F-0906-4CBB-9346-82D621A0AB0E}">
      <dsp:nvSpPr>
        <dsp:cNvPr id="0" name=""/>
        <dsp:cNvSpPr/>
      </dsp:nvSpPr>
      <dsp:spPr>
        <a:xfrm>
          <a:off x="5378237" y="4410800"/>
          <a:ext cx="1912579" cy="1030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Стремление к успеху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5658328" y="4561663"/>
        <a:ext cx="1352397" cy="728430"/>
      </dsp:txXfrm>
    </dsp:sp>
    <dsp:sp modelId="{3B13A635-4C0C-46D9-9973-2AA829739007}">
      <dsp:nvSpPr>
        <dsp:cNvPr id="0" name=""/>
        <dsp:cNvSpPr/>
      </dsp:nvSpPr>
      <dsp:spPr>
        <a:xfrm rot="3020844">
          <a:off x="4400129" y="5266155"/>
          <a:ext cx="1042706" cy="35840"/>
        </a:xfrm>
        <a:custGeom>
          <a:avLst/>
          <a:gdLst/>
          <a:ahLst/>
          <a:cxnLst/>
          <a:rect l="0" t="0" r="0" b="0"/>
          <a:pathLst>
            <a:path>
              <a:moveTo>
                <a:pt x="0" y="17920"/>
              </a:moveTo>
              <a:lnTo>
                <a:pt x="1042706" y="1792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895415" y="5258008"/>
        <a:ext cx="52135" cy="52135"/>
      </dsp:txXfrm>
    </dsp:sp>
    <dsp:sp modelId="{08EA66A5-74AC-4F51-97C6-85362BF5296C}">
      <dsp:nvSpPr>
        <dsp:cNvPr id="0" name=""/>
        <dsp:cNvSpPr/>
      </dsp:nvSpPr>
      <dsp:spPr>
        <a:xfrm>
          <a:off x="4425690" y="5656965"/>
          <a:ext cx="2465061" cy="1032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Тайм-менеджмент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4786690" y="5808101"/>
        <a:ext cx="1743061" cy="729751"/>
      </dsp:txXfrm>
    </dsp:sp>
    <dsp:sp modelId="{60694AD0-8FC1-458D-AB4A-D4BC9FE5076A}">
      <dsp:nvSpPr>
        <dsp:cNvPr id="0" name=""/>
        <dsp:cNvSpPr/>
      </dsp:nvSpPr>
      <dsp:spPr>
        <a:xfrm rot="6683103">
          <a:off x="2918951" y="5461921"/>
          <a:ext cx="474978" cy="35840"/>
        </a:xfrm>
        <a:custGeom>
          <a:avLst/>
          <a:gdLst/>
          <a:ahLst/>
          <a:cxnLst/>
          <a:rect l="0" t="0" r="0" b="0"/>
          <a:pathLst>
            <a:path>
              <a:moveTo>
                <a:pt x="0" y="17920"/>
              </a:moveTo>
              <a:lnTo>
                <a:pt x="474978" y="1792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144566" y="5467967"/>
        <a:ext cx="23748" cy="23748"/>
      </dsp:txXfrm>
    </dsp:sp>
    <dsp:sp modelId="{43BA4B78-9140-4D48-AB09-7F1964E5FE19}">
      <dsp:nvSpPr>
        <dsp:cNvPr id="0" name=""/>
        <dsp:cNvSpPr/>
      </dsp:nvSpPr>
      <dsp:spPr>
        <a:xfrm>
          <a:off x="1634168" y="5693267"/>
          <a:ext cx="2456585" cy="10745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Коммуникабельность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993927" y="5850638"/>
        <a:ext cx="1737067" cy="759856"/>
      </dsp:txXfrm>
    </dsp:sp>
    <dsp:sp modelId="{9EDA5B37-33E3-43C4-95DA-A0650D3A8B0B}">
      <dsp:nvSpPr>
        <dsp:cNvPr id="0" name=""/>
        <dsp:cNvSpPr/>
      </dsp:nvSpPr>
      <dsp:spPr>
        <a:xfrm rot="9227983">
          <a:off x="2007004" y="4550404"/>
          <a:ext cx="821848" cy="35840"/>
        </a:xfrm>
        <a:custGeom>
          <a:avLst/>
          <a:gdLst/>
          <a:ahLst/>
          <a:cxnLst/>
          <a:rect l="0" t="0" r="0" b="0"/>
          <a:pathLst>
            <a:path>
              <a:moveTo>
                <a:pt x="0" y="17920"/>
              </a:moveTo>
              <a:lnTo>
                <a:pt x="821848" y="1792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397383" y="4547778"/>
        <a:ext cx="41092" cy="41092"/>
      </dsp:txXfrm>
    </dsp:sp>
    <dsp:sp modelId="{2079BACC-F0A3-4703-A51E-87F3B6C62F46}">
      <dsp:nvSpPr>
        <dsp:cNvPr id="0" name=""/>
        <dsp:cNvSpPr/>
      </dsp:nvSpPr>
      <dsp:spPr>
        <a:xfrm>
          <a:off x="378052" y="4554545"/>
          <a:ext cx="1895342" cy="11024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Деловая интуиция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655618" y="4715993"/>
        <a:ext cx="1340210" cy="779538"/>
      </dsp:txXfrm>
    </dsp:sp>
    <dsp:sp modelId="{9C03A367-E325-490C-8436-B4B80FEAE68E}">
      <dsp:nvSpPr>
        <dsp:cNvPr id="0" name=""/>
        <dsp:cNvSpPr/>
      </dsp:nvSpPr>
      <dsp:spPr>
        <a:xfrm rot="11673604">
          <a:off x="1949248" y="3514363"/>
          <a:ext cx="814926" cy="35840"/>
        </a:xfrm>
        <a:custGeom>
          <a:avLst/>
          <a:gdLst/>
          <a:ahLst/>
          <a:cxnLst/>
          <a:rect l="0" t="0" r="0" b="0"/>
          <a:pathLst>
            <a:path>
              <a:moveTo>
                <a:pt x="0" y="17920"/>
              </a:moveTo>
              <a:lnTo>
                <a:pt x="814926" y="1792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336338" y="3511910"/>
        <a:ext cx="40746" cy="40746"/>
      </dsp:txXfrm>
    </dsp:sp>
    <dsp:sp modelId="{C19AC5F2-3EE1-4729-B8F2-CEB7BA7EC7A8}">
      <dsp:nvSpPr>
        <dsp:cNvPr id="0" name=""/>
        <dsp:cNvSpPr/>
      </dsp:nvSpPr>
      <dsp:spPr>
        <a:xfrm>
          <a:off x="-99277" y="2592553"/>
          <a:ext cx="2169505" cy="11671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Работа на финансовый результат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18440" y="2763477"/>
        <a:ext cx="1534071" cy="825292"/>
      </dsp:txXfrm>
    </dsp:sp>
    <dsp:sp modelId="{EB4E91B4-C701-4D91-8E9E-B9DB474A1178}">
      <dsp:nvSpPr>
        <dsp:cNvPr id="0" name=""/>
        <dsp:cNvSpPr/>
      </dsp:nvSpPr>
      <dsp:spPr>
        <a:xfrm rot="13993606">
          <a:off x="2067403" y="2374266"/>
          <a:ext cx="1160183" cy="35840"/>
        </a:xfrm>
        <a:custGeom>
          <a:avLst/>
          <a:gdLst/>
          <a:ahLst/>
          <a:cxnLst/>
          <a:rect l="0" t="0" r="0" b="0"/>
          <a:pathLst>
            <a:path>
              <a:moveTo>
                <a:pt x="0" y="17920"/>
              </a:moveTo>
              <a:lnTo>
                <a:pt x="1160183" y="1792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618490" y="2363182"/>
        <a:ext cx="58009" cy="58009"/>
      </dsp:txXfrm>
    </dsp:sp>
    <dsp:sp modelId="{972D8F5E-875F-45F6-BA3A-2B5A8766DFDA}">
      <dsp:nvSpPr>
        <dsp:cNvPr id="0" name=""/>
        <dsp:cNvSpPr/>
      </dsp:nvSpPr>
      <dsp:spPr>
        <a:xfrm>
          <a:off x="738090" y="1013220"/>
          <a:ext cx="2454177" cy="9320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Стрессоустойчивость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097496" y="1149710"/>
        <a:ext cx="1735365" cy="659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269DDE-8F26-45B9-A2EE-3E1333DE91F0}">
      <dsp:nvSpPr>
        <dsp:cNvPr id="0" name=""/>
        <dsp:cNvSpPr/>
      </dsp:nvSpPr>
      <dsp:spPr>
        <a:xfrm>
          <a:off x="0" y="1226460"/>
          <a:ext cx="729647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0B1846-8936-4AB3-B26A-EFC9DEC5741C}">
      <dsp:nvSpPr>
        <dsp:cNvPr id="0" name=""/>
        <dsp:cNvSpPr/>
      </dsp:nvSpPr>
      <dsp:spPr>
        <a:xfrm>
          <a:off x="631643" y="0"/>
          <a:ext cx="4468244" cy="129263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052" tIns="0" rIns="193052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</a:rPr>
            <a:t>Задачи оценки персонала</a:t>
          </a:r>
          <a:endParaRPr lang="ru-RU" sz="2500" b="1" kern="1200" dirty="0">
            <a:solidFill>
              <a:schemeClr val="tx1"/>
            </a:solidFill>
          </a:endParaRPr>
        </a:p>
      </dsp:txBody>
      <dsp:txXfrm>
        <a:off x="694744" y="63101"/>
        <a:ext cx="4342042" cy="1166432"/>
      </dsp:txXfrm>
    </dsp:sp>
    <dsp:sp modelId="{365F385F-7A71-4038-9322-8BD105D7B513}">
      <dsp:nvSpPr>
        <dsp:cNvPr id="0" name=""/>
        <dsp:cNvSpPr/>
      </dsp:nvSpPr>
      <dsp:spPr>
        <a:xfrm>
          <a:off x="0" y="2231638"/>
          <a:ext cx="729647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6B4B6D-6BAC-41D9-8854-DFF17E8D8CFA}">
      <dsp:nvSpPr>
        <dsp:cNvPr id="0" name=""/>
        <dsp:cNvSpPr/>
      </dsp:nvSpPr>
      <dsp:spPr>
        <a:xfrm>
          <a:off x="364823" y="1645804"/>
          <a:ext cx="6215301" cy="76441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052" tIns="0" rIns="19305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оценить потенциал для продвижения и снижения риска выдвижения некомпетентных сотрудников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402139" y="1683120"/>
        <a:ext cx="6140669" cy="689783"/>
      </dsp:txXfrm>
    </dsp:sp>
    <dsp:sp modelId="{B15DC7E0-F5F2-4FE6-ABD7-B42C2031F4C9}">
      <dsp:nvSpPr>
        <dsp:cNvPr id="0" name=""/>
        <dsp:cNvSpPr/>
      </dsp:nvSpPr>
      <dsp:spPr>
        <a:xfrm>
          <a:off x="0" y="2808019"/>
          <a:ext cx="729647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5DC48-10E6-4F22-B138-E210CC50EA2A}">
      <dsp:nvSpPr>
        <dsp:cNvPr id="0" name=""/>
        <dsp:cNvSpPr/>
      </dsp:nvSpPr>
      <dsp:spPr>
        <a:xfrm>
          <a:off x="364823" y="2616139"/>
          <a:ext cx="5507551" cy="383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052" tIns="0" rIns="19305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определить затраты на обучение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83557" y="2634873"/>
        <a:ext cx="5470083" cy="346292"/>
      </dsp:txXfrm>
    </dsp:sp>
    <dsp:sp modelId="{FF638CC8-9665-448A-B897-47D7E9320C99}">
      <dsp:nvSpPr>
        <dsp:cNvPr id="0" name=""/>
        <dsp:cNvSpPr/>
      </dsp:nvSpPr>
      <dsp:spPr>
        <a:xfrm>
          <a:off x="0" y="3729613"/>
          <a:ext cx="729647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6F97FA-3DEE-4B0E-8AC6-ED7E9F2A6A93}">
      <dsp:nvSpPr>
        <dsp:cNvPr id="0" name=""/>
        <dsp:cNvSpPr/>
      </dsp:nvSpPr>
      <dsp:spPr>
        <a:xfrm>
          <a:off x="364823" y="3205819"/>
          <a:ext cx="6260145" cy="71567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052" tIns="0" rIns="19305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поддерживать у сотрудников чувство справедливости и повышать трудовую мотивацию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99759" y="3240755"/>
        <a:ext cx="6190273" cy="645802"/>
      </dsp:txXfrm>
    </dsp:sp>
    <dsp:sp modelId="{5439FD66-8AF9-4A19-A883-4F91FB898DA5}">
      <dsp:nvSpPr>
        <dsp:cNvPr id="0" name=""/>
        <dsp:cNvSpPr/>
      </dsp:nvSpPr>
      <dsp:spPr>
        <a:xfrm>
          <a:off x="0" y="4676831"/>
          <a:ext cx="729647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2A776-A450-4428-AFB9-D7860DF88E11}">
      <dsp:nvSpPr>
        <dsp:cNvPr id="0" name=""/>
        <dsp:cNvSpPr/>
      </dsp:nvSpPr>
      <dsp:spPr>
        <a:xfrm>
          <a:off x="364823" y="4127413"/>
          <a:ext cx="5917788" cy="74129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052" tIns="0" rIns="19305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организовать обратную связь с сотрудниками о качестве их работы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401010" y="4163600"/>
        <a:ext cx="5845414" cy="668923"/>
      </dsp:txXfrm>
    </dsp:sp>
    <dsp:sp modelId="{E4BF6BAC-1034-41FC-99CE-90658CC4217E}">
      <dsp:nvSpPr>
        <dsp:cNvPr id="0" name=""/>
        <dsp:cNvSpPr/>
      </dsp:nvSpPr>
      <dsp:spPr>
        <a:xfrm>
          <a:off x="0" y="5576144"/>
          <a:ext cx="729647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839507-E7FB-48EB-BB87-A245402077AE}">
      <dsp:nvSpPr>
        <dsp:cNvPr id="0" name=""/>
        <dsp:cNvSpPr/>
      </dsp:nvSpPr>
      <dsp:spPr>
        <a:xfrm>
          <a:off x="364823" y="5074631"/>
          <a:ext cx="6548210" cy="6933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052" tIns="0" rIns="19305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разрабатывать программы обучения и развития персонала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98672" y="5108480"/>
        <a:ext cx="6480512" cy="6256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7CC0F-CCE5-429A-9650-476A0ECEEDA8}">
      <dsp:nvSpPr>
        <dsp:cNvPr id="0" name=""/>
        <dsp:cNvSpPr/>
      </dsp:nvSpPr>
      <dsp:spPr>
        <a:xfrm rot="5400000">
          <a:off x="5453026" y="-2128609"/>
          <a:ext cx="1115258" cy="56570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Прибыль</a:t>
          </a:r>
          <a:endParaRPr lang="ru-RU" sz="1100" b="1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Рост прибыли</a:t>
          </a:r>
          <a:endParaRPr lang="ru-RU" sz="1100" b="1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Рентабельность производства</a:t>
          </a:r>
          <a:endParaRPr lang="ru-RU" sz="1100" b="1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Показатели оборачиваемости капитала</a:t>
          </a:r>
          <a:endParaRPr lang="ru-RU" sz="1100" b="1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Доля на рынке</a:t>
          </a:r>
          <a:endParaRPr lang="ru-RU" sz="1100" b="1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Конкурентоспособность продукции</a:t>
          </a:r>
          <a:endParaRPr lang="ru-RU" sz="1100" b="1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182111" y="196748"/>
        <a:ext cx="5602646" cy="1006374"/>
      </dsp:txXfrm>
    </dsp:sp>
    <dsp:sp modelId="{55335500-E2C5-41FA-BA7B-DF728ACCF660}">
      <dsp:nvSpPr>
        <dsp:cNvPr id="0" name=""/>
        <dsp:cNvSpPr/>
      </dsp:nvSpPr>
      <dsp:spPr>
        <a:xfrm>
          <a:off x="0" y="2898"/>
          <a:ext cx="3182112" cy="139407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Руководитель организации</a:t>
          </a:r>
          <a:endParaRPr lang="ru-RU" sz="24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053" y="70951"/>
        <a:ext cx="3046006" cy="1257967"/>
      </dsp:txXfrm>
    </dsp:sp>
    <dsp:sp modelId="{7B5336B0-61ED-44FD-A4AF-86F6E9F426FB}">
      <dsp:nvSpPr>
        <dsp:cNvPr id="0" name=""/>
        <dsp:cNvSpPr/>
      </dsp:nvSpPr>
      <dsp:spPr>
        <a:xfrm rot="5400000">
          <a:off x="5453026" y="-664832"/>
          <a:ext cx="1115258" cy="56570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Выполнение плановых заданий по объему и номенклатуре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Динамика объема производства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Динамика производительности труда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издержек производства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рекламаций и их динамика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Показатели качества выпускаемой продукции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Величина и потери от простоев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182111" y="1660525"/>
        <a:ext cx="5602646" cy="1006374"/>
      </dsp:txXfrm>
    </dsp:sp>
    <dsp:sp modelId="{1261B0A4-1314-40AB-904E-BDCA855D2ECF}">
      <dsp:nvSpPr>
        <dsp:cNvPr id="0" name=""/>
        <dsp:cNvSpPr/>
      </dsp:nvSpPr>
      <dsp:spPr>
        <a:xfrm>
          <a:off x="0" y="1466675"/>
          <a:ext cx="3182112" cy="139407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Линейные руководители </a:t>
          </a:r>
          <a:r>
            <a:rPr lang="ru-RU" sz="16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(начальники производств, цехов, мастера)</a:t>
          </a:r>
          <a:endParaRPr lang="ru-RU" sz="24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053" y="1534728"/>
        <a:ext cx="3046006" cy="1257967"/>
      </dsp:txXfrm>
    </dsp:sp>
    <dsp:sp modelId="{1392B252-BD1E-4AF3-BF9E-EED3783FC3DB}">
      <dsp:nvSpPr>
        <dsp:cNvPr id="0" name=""/>
        <dsp:cNvSpPr/>
      </dsp:nvSpPr>
      <dsp:spPr>
        <a:xfrm rot="5400000">
          <a:off x="5453026" y="798944"/>
          <a:ext cx="1115258" cy="56570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Производительность труда и ее динамика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нормативной трудоемкости производимой продукции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Удельный вес технически обоснованных норм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Уровень заработной платы на единицу продукции и его динамика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Коэффициент текучести кадров и его динамика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вакантных мест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претендентов на одно вакантное место</a:t>
          </a:r>
          <a:endParaRPr lang="ru-RU" sz="11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182111" y="3124301"/>
        <a:ext cx="5602646" cy="1006374"/>
      </dsp:txXfrm>
    </dsp:sp>
    <dsp:sp modelId="{B82BF78D-1F3D-41A7-A61A-91D30ACC6402}">
      <dsp:nvSpPr>
        <dsp:cNvPr id="0" name=""/>
        <dsp:cNvSpPr/>
      </dsp:nvSpPr>
      <dsp:spPr>
        <a:xfrm>
          <a:off x="0" y="2930451"/>
          <a:ext cx="3182112" cy="139407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Руководитель службы управления персоналом</a:t>
          </a:r>
          <a:endParaRPr lang="ru-RU" sz="20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053" y="2998504"/>
        <a:ext cx="3046006" cy="1257967"/>
      </dsp:txXfrm>
    </dsp:sp>
    <dsp:sp modelId="{A848F0C3-42A1-40EC-85A4-8783A6CEBFD1}">
      <dsp:nvSpPr>
        <dsp:cNvPr id="0" name=""/>
        <dsp:cNvSpPr/>
      </dsp:nvSpPr>
      <dsp:spPr>
        <a:xfrm rot="5400000">
          <a:off x="5453026" y="2262721"/>
          <a:ext cx="1115258" cy="56570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вакантных мест в организации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претендентов на одно вакантное место</a:t>
          </a:r>
          <a:endParaRPr lang="ru-RU" sz="12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Коэффициент текучести по категориям персонала и подразделениям</a:t>
          </a:r>
          <a:endParaRPr lang="ru-RU" sz="12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182111" y="4588078"/>
        <a:ext cx="5602646" cy="1006374"/>
      </dsp:txXfrm>
    </dsp:sp>
    <dsp:sp modelId="{13628975-333C-456B-90BE-B5966EE1A6B9}">
      <dsp:nvSpPr>
        <dsp:cNvPr id="0" name=""/>
        <dsp:cNvSpPr/>
      </dsp:nvSpPr>
      <dsp:spPr>
        <a:xfrm>
          <a:off x="0" y="4394228"/>
          <a:ext cx="3182112" cy="139407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Менеджер по персоналу</a:t>
          </a:r>
          <a:endParaRPr lang="ru-RU" sz="24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053" y="4462281"/>
        <a:ext cx="3046006" cy="12579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E23148-A703-470B-A243-922336A5F353}">
      <dsp:nvSpPr>
        <dsp:cNvPr id="0" name=""/>
        <dsp:cNvSpPr/>
      </dsp:nvSpPr>
      <dsp:spPr>
        <a:xfrm>
          <a:off x="0" y="342687"/>
          <a:ext cx="871134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BDCF6E-889F-4352-BD81-6F7460362C98}">
      <dsp:nvSpPr>
        <dsp:cNvPr id="0" name=""/>
        <dsp:cNvSpPr/>
      </dsp:nvSpPr>
      <dsp:spPr>
        <a:xfrm>
          <a:off x="435567" y="17967"/>
          <a:ext cx="6743224" cy="6494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488" tIns="0" rIns="230488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комитет из нескольких контролеров</a:t>
          </a:r>
          <a:endParaRPr lang="ru-RU" sz="2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7270" y="49670"/>
        <a:ext cx="6679818" cy="586034"/>
      </dsp:txXfrm>
    </dsp:sp>
    <dsp:sp modelId="{F6D3A465-D812-47A1-B911-D3A95AF10BC4}">
      <dsp:nvSpPr>
        <dsp:cNvPr id="0" name=""/>
        <dsp:cNvSpPr/>
      </dsp:nvSpPr>
      <dsp:spPr>
        <a:xfrm>
          <a:off x="0" y="1340607"/>
          <a:ext cx="871134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2A8921-4BBF-4152-B5DE-FD88EF8926CF}">
      <dsp:nvSpPr>
        <dsp:cNvPr id="0" name=""/>
        <dsp:cNvSpPr/>
      </dsp:nvSpPr>
      <dsp:spPr>
        <a:xfrm>
          <a:off x="435567" y="1015888"/>
          <a:ext cx="6743224" cy="6494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488" tIns="0" rIns="230488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коллеги оцениваемого</a:t>
          </a:r>
          <a:endParaRPr lang="ru-RU" sz="2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7270" y="1047591"/>
        <a:ext cx="6679818" cy="586034"/>
      </dsp:txXfrm>
    </dsp:sp>
    <dsp:sp modelId="{56A5555F-625D-44C6-B815-C6B4F0A5B91D}">
      <dsp:nvSpPr>
        <dsp:cNvPr id="0" name=""/>
        <dsp:cNvSpPr/>
      </dsp:nvSpPr>
      <dsp:spPr>
        <a:xfrm>
          <a:off x="0" y="2338528"/>
          <a:ext cx="871134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8031C6-62D8-4A07-BAB5-C240A657102A}">
      <dsp:nvSpPr>
        <dsp:cNvPr id="0" name=""/>
        <dsp:cNvSpPr/>
      </dsp:nvSpPr>
      <dsp:spPr>
        <a:xfrm>
          <a:off x="435567" y="2013807"/>
          <a:ext cx="6743224" cy="6494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488" tIns="0" rIns="230488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подчиненные оцениваемого</a:t>
          </a:r>
          <a:endParaRPr lang="ru-RU" sz="2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7270" y="2045510"/>
        <a:ext cx="6679818" cy="586034"/>
      </dsp:txXfrm>
    </dsp:sp>
    <dsp:sp modelId="{49A43FA8-E100-4893-A318-AC1545C609B0}">
      <dsp:nvSpPr>
        <dsp:cNvPr id="0" name=""/>
        <dsp:cNvSpPr/>
      </dsp:nvSpPr>
      <dsp:spPr>
        <a:xfrm>
          <a:off x="0" y="3336448"/>
          <a:ext cx="871134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25E817-21C7-4A91-9793-E6CB53C0490B}">
      <dsp:nvSpPr>
        <dsp:cNvPr id="0" name=""/>
        <dsp:cNvSpPr/>
      </dsp:nvSpPr>
      <dsp:spPr>
        <a:xfrm>
          <a:off x="435567" y="3011728"/>
          <a:ext cx="6743224" cy="6494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488" tIns="0" rIns="230488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Кто-либо, не имеющий непосредственного отношения к рабочей ситуации</a:t>
          </a:r>
          <a:endParaRPr lang="ru-RU" sz="2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7270" y="3043431"/>
        <a:ext cx="6679818" cy="586034"/>
      </dsp:txXfrm>
    </dsp:sp>
    <dsp:sp modelId="{A4CAF619-C961-4DFE-8ED7-9BE2D749F085}">
      <dsp:nvSpPr>
        <dsp:cNvPr id="0" name=""/>
        <dsp:cNvSpPr/>
      </dsp:nvSpPr>
      <dsp:spPr>
        <a:xfrm>
          <a:off x="0" y="4334368"/>
          <a:ext cx="871134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C72948-5EB4-4157-AB1D-D304DE01C32C}">
      <dsp:nvSpPr>
        <dsp:cNvPr id="0" name=""/>
        <dsp:cNvSpPr/>
      </dsp:nvSpPr>
      <dsp:spPr>
        <a:xfrm>
          <a:off x="435567" y="4009648"/>
          <a:ext cx="6843536" cy="6494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488" tIns="0" rIns="230488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самооценка</a:t>
          </a:r>
          <a:endParaRPr lang="ru-RU" sz="2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7270" y="4041351"/>
        <a:ext cx="6780130" cy="586034"/>
      </dsp:txXfrm>
    </dsp:sp>
    <dsp:sp modelId="{C46A3A53-F6F3-48D7-BCCB-816F91F32EA5}">
      <dsp:nvSpPr>
        <dsp:cNvPr id="0" name=""/>
        <dsp:cNvSpPr/>
      </dsp:nvSpPr>
      <dsp:spPr>
        <a:xfrm>
          <a:off x="0" y="5332288"/>
          <a:ext cx="871134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92DD27-7EEC-4565-990E-92D1F4D90AF7}">
      <dsp:nvSpPr>
        <dsp:cNvPr id="0" name=""/>
        <dsp:cNvSpPr/>
      </dsp:nvSpPr>
      <dsp:spPr>
        <a:xfrm>
          <a:off x="435567" y="5007568"/>
          <a:ext cx="6843536" cy="6494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20000"/>
              <a:lumOff val="80000"/>
            </a:schemeClr>
          </a:solidFill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488" tIns="0" rIns="230488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комбинации перечисленных форм оценки</a:t>
          </a:r>
          <a:endParaRPr lang="ru-RU" sz="2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7270" y="5039271"/>
        <a:ext cx="6780130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19533F1-7358-4165-9061-6CC63540470D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A5A8455-A1EE-4C7F-935C-8EC7134B4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476672"/>
            <a:ext cx="8062912" cy="28083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/>
              <a:t> </a:t>
            </a:r>
            <a:r>
              <a:rPr lang="ru-RU" sz="1600" dirty="0" smtClean="0"/>
              <a:t>                                                                           </a:t>
            </a:r>
            <a:br>
              <a:rPr lang="ru-RU" sz="1600" dirty="0" smtClean="0"/>
            </a:br>
            <a:r>
              <a:rPr lang="ru-RU" sz="1600" dirty="0"/>
              <a:t> </a:t>
            </a:r>
            <a:r>
              <a:rPr lang="ru-RU" sz="1600" dirty="0" smtClean="0"/>
              <a:t>                                                                     Управляешь </a:t>
            </a:r>
            <a:r>
              <a:rPr lang="ru-RU" sz="1600" dirty="0"/>
              <a:t>людьми – </a:t>
            </a:r>
            <a:br>
              <a:rPr lang="ru-RU" sz="1600" dirty="0"/>
            </a:br>
            <a:r>
              <a:rPr lang="ru-RU" sz="1600" dirty="0"/>
              <a:t>                               </a:t>
            </a:r>
            <a:r>
              <a:rPr lang="ru-RU" sz="1600" dirty="0" smtClean="0"/>
              <a:t>                                                                                     </a:t>
            </a:r>
            <a:r>
              <a:rPr lang="ru-RU" sz="1600" dirty="0"/>
              <a:t>управляешь миром…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Критерии</a:t>
            </a:r>
            <a:r>
              <a:rPr lang="ru-RU" sz="2800" dirty="0">
                <a:solidFill>
                  <a:schemeClr val="tx1"/>
                </a:solidFill>
              </a:rPr>
              <a:t>, методы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и технологии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деловой оценки персонала</a:t>
            </a:r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428596" y="4143380"/>
            <a:ext cx="8229600" cy="66117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 descr="C:\Users\Domashni\Desktop\1468737851_pois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072" y="3496281"/>
            <a:ext cx="5832647" cy="271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285728"/>
            <a:ext cx="8286808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</a:rPr>
              <a:t>Оценка </a:t>
            </a:r>
            <a:r>
              <a:rPr lang="ru-RU" sz="2400" b="1" dirty="0">
                <a:solidFill>
                  <a:srgbClr val="00B0F0"/>
                </a:solidFill>
              </a:rPr>
              <a:t>персонала </a:t>
            </a:r>
            <a:r>
              <a:rPr lang="ru-RU" sz="2400" dirty="0"/>
              <a:t>- это целенаправленный процесс установления соответствия качественных характеристик персонала требованиям должности или </a:t>
            </a:r>
            <a:r>
              <a:rPr lang="ru-RU" sz="2400" dirty="0" smtClean="0"/>
              <a:t>рабочего места.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00B0F0"/>
                </a:solidFill>
              </a:rPr>
              <a:t>Цели </a:t>
            </a:r>
            <a:r>
              <a:rPr lang="ru-RU" b="1" dirty="0">
                <a:solidFill>
                  <a:srgbClr val="00B0F0"/>
                </a:solidFill>
              </a:rPr>
              <a:t>оценки персонала</a:t>
            </a:r>
            <a:r>
              <a:rPr lang="ru-RU" b="1" dirty="0" smtClean="0">
                <a:solidFill>
                  <a:srgbClr val="00B0F0"/>
                </a:solidFill>
              </a:rPr>
              <a:t>: </a:t>
            </a:r>
          </a:p>
          <a:p>
            <a:endParaRPr lang="ru-RU" b="1" u="sng" dirty="0"/>
          </a:p>
          <a:p>
            <a:r>
              <a:rPr lang="ru-RU" dirty="0"/>
              <a:t> </a:t>
            </a:r>
            <a:r>
              <a:rPr lang="ru-RU" b="1" u="sng" dirty="0"/>
              <a:t>Административная цель</a:t>
            </a:r>
            <a:r>
              <a:rPr lang="ru-RU" dirty="0"/>
              <a:t> достигается путем принятия обоснованного административного решения (повышение или понижение по службе, перевод на другую работу, направление на обучение, увольнение) на основе результатов оценки деятельности персонала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b="1" u="sng" dirty="0"/>
              <a:t>Информационная цель</a:t>
            </a:r>
            <a:r>
              <a:rPr lang="ru-RU" dirty="0"/>
              <a:t> заключается в том, что и работники, и руководители имеют возможность получить достоверную информацию о деятельности. Такая информация является крайне важной для работника в плане совершенствования своей деятельности, а руководителям дает возможность принять правильное решение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b="1" u="sng" dirty="0"/>
              <a:t>Мотивационная цель</a:t>
            </a:r>
            <a:r>
              <a:rPr lang="ru-RU" dirty="0"/>
              <a:t> состоит в том, что оценка сама по себе является важнейшим средством мотивации поведения людей, так как адекватно оцененные затраты труда будут обеспечивать дальнейший рост производительности труда работников, но только в том случае, если труд человека будет оценен соответственно его ожиданиям.</a:t>
            </a:r>
          </a:p>
          <a:p>
            <a:pPr algn="ctr"/>
            <a:endParaRPr lang="ru-RU" sz="2400" dirty="0" smtClean="0"/>
          </a:p>
          <a:p>
            <a:pPr algn="ctr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500042"/>
            <a:ext cx="835824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</a:rPr>
              <a:t>Субъекты оценки персонала: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 линейные </a:t>
            </a:r>
            <a:r>
              <a:rPr lang="ru-RU" b="1" dirty="0">
                <a:solidFill>
                  <a:srgbClr val="002060"/>
                </a:solidFill>
              </a:rPr>
              <a:t>руководители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/>
              <a:t>Как правило, они являются главными действующими лицами при деловой оценке персонала. Отвечают за объективность и полноту информационной базы для проведения оценки, проводят оценочные беседы;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 работники</a:t>
            </a:r>
            <a:r>
              <a:rPr lang="ru-RU" b="1" dirty="0"/>
              <a:t> </a:t>
            </a:r>
            <a:r>
              <a:rPr lang="ru-RU" dirty="0" smtClean="0"/>
              <a:t>службы управления персоналом;</a:t>
            </a:r>
            <a:endParaRPr lang="ru-RU" dirty="0"/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 коллеги</a:t>
            </a:r>
            <a:r>
              <a:rPr lang="ru-RU" dirty="0"/>
              <a:t> и работники, имеющие структурные взаимосвязи с оцениваемыми;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лица</a:t>
            </a:r>
            <a:r>
              <a:rPr lang="ru-RU" dirty="0"/>
              <a:t>, не имеющие непосредственного отношения к оцениваемому сотруднику. Среди них можно выделить независимых экспертов и центры оценки</a:t>
            </a:r>
            <a:r>
              <a:rPr lang="ru-RU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endParaRPr lang="ru-RU" dirty="0"/>
          </a:p>
          <a:p>
            <a:pPr algn="just"/>
            <a:r>
              <a:rPr lang="ru-RU" dirty="0"/>
              <a:t>Все субъекты оценки подразделяются на формальные и неформальные. К </a:t>
            </a:r>
            <a:r>
              <a:rPr lang="ru-RU" b="1" dirty="0">
                <a:solidFill>
                  <a:srgbClr val="002060"/>
                </a:solidFill>
              </a:rPr>
              <a:t>формальным субъектам оценки</a:t>
            </a:r>
            <a:r>
              <a:rPr lang="ru-RU" dirty="0"/>
              <a:t> относят руководителей и работников служб управления персоналом. Именно они обладают правом принятия административного решения по результатам оценки.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Неформальные субъекты оценки</a:t>
            </a:r>
            <a:r>
              <a:rPr lang="ru-RU" dirty="0"/>
              <a:t> — коллеги, независимые эксперты — только дают свое заключение, которое учитывается формальными субъектами оценки при обобщении информации для принятия управленческих решений.</a:t>
            </a:r>
          </a:p>
          <a:p>
            <a:pPr algn="just"/>
            <a:r>
              <a:rPr lang="ru-RU" dirty="0"/>
              <a:t>В последнее время на практике часто применяется комбинированная оценка, когда оценщиком выступает не один субъект, а сразу несколько.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642918"/>
            <a:ext cx="8286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</a:rPr>
              <a:t>Объект оценки </a:t>
            </a:r>
            <a:r>
              <a:rPr lang="ru-RU" b="1" dirty="0" smtClean="0">
                <a:solidFill>
                  <a:srgbClr val="002060"/>
                </a:solidFill>
              </a:rPr>
              <a:t>персонала: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Объект оценки</a:t>
            </a:r>
            <a:r>
              <a:rPr lang="ru-RU" dirty="0"/>
              <a:t> — тот, кого оценивают. В качестве объекта оценки могут быть либо отдельные работники, либо группа работников, выделенная по определенному признаку (например, в зависимости от уровня в организационной структуре или по профессиональному признаку).</a:t>
            </a:r>
          </a:p>
          <a:p>
            <a:pPr algn="just"/>
            <a:r>
              <a:rPr lang="ru-RU" dirty="0"/>
              <a:t>Оценить результаты труда рабочих, особенно рабочих-сдельщиков достаточно просто, так как количественные и качественные результаты их труда выражаются в количестве произведенной продукции и их качестве.</a:t>
            </a:r>
          </a:p>
          <a:p>
            <a:pPr algn="just"/>
            <a:r>
              <a:rPr lang="ru-RU" dirty="0"/>
              <a:t>Намного сложнее оценивать результаты труда руководителей и специалистов, поскольку они характеризуют их способность оказывать непосредственное влияние на деятельность какого-либо производственного или управленческого звена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Предмет оценки </a:t>
            </a:r>
            <a:r>
              <a:rPr lang="ru-RU" b="1" dirty="0" smtClean="0">
                <a:solidFill>
                  <a:srgbClr val="002060"/>
                </a:solidFill>
              </a:rPr>
              <a:t>персонала: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Предметом оценки</a:t>
            </a:r>
            <a:r>
              <a:rPr lang="ru-RU" dirty="0"/>
              <a:t> результатов труда персонала являются личные качества работников, </a:t>
            </a:r>
            <a:r>
              <a:rPr lang="ru-RU" dirty="0" smtClean="0"/>
              <a:t>процесс труда</a:t>
            </a:r>
            <a:r>
              <a:rPr lang="ru-RU" dirty="0"/>
              <a:t> и результативность труда.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9" y="500043"/>
            <a:ext cx="842968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b="1" cap="small" dirty="0" smtClean="0">
              <a:solidFill>
                <a:srgbClr val="002060"/>
              </a:solidFill>
            </a:endParaRPr>
          </a:p>
          <a:p>
            <a:pPr algn="just"/>
            <a:r>
              <a:rPr lang="ru-RU" sz="1600" b="1" cap="small" dirty="0" smtClean="0">
                <a:solidFill>
                  <a:srgbClr val="002060"/>
                </a:solidFill>
              </a:rPr>
              <a:t>Критерии </a:t>
            </a:r>
            <a:r>
              <a:rPr lang="ru-RU" sz="1600" b="1" cap="small" dirty="0">
                <a:solidFill>
                  <a:srgbClr val="002060"/>
                </a:solidFill>
              </a:rPr>
              <a:t>оценки </a:t>
            </a:r>
            <a:r>
              <a:rPr lang="ru-RU" sz="1600" b="1" cap="small" dirty="0" smtClean="0">
                <a:solidFill>
                  <a:srgbClr val="002060"/>
                </a:solidFill>
              </a:rPr>
              <a:t>персонала:</a:t>
            </a:r>
          </a:p>
          <a:p>
            <a:pPr algn="just"/>
            <a:r>
              <a:rPr lang="ru-RU" sz="1600" dirty="0"/>
              <a:t>Можно выделить четыре группы критериев, которые используются в любой организации с некоторыми коррективами: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профессиональные</a:t>
            </a:r>
            <a:r>
              <a:rPr lang="ru-RU" sz="1600" b="1" dirty="0" smtClean="0"/>
              <a:t> </a:t>
            </a:r>
            <a:r>
              <a:rPr lang="ru-RU" sz="1600" b="1" dirty="0">
                <a:solidFill>
                  <a:srgbClr val="002060"/>
                </a:solidFill>
              </a:rPr>
              <a:t>критерии</a:t>
            </a:r>
            <a:r>
              <a:rPr lang="ru-RU" sz="1600" dirty="0"/>
              <a:t> оценки персонала содержат характеристики профессиональных знаний, умений, навыков, профессионального опыта человека, его квалификации, результатов труда;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деловые </a:t>
            </a:r>
            <a:r>
              <a:rPr lang="ru-RU" sz="1600" b="1" dirty="0">
                <a:solidFill>
                  <a:srgbClr val="002060"/>
                </a:solidFill>
              </a:rPr>
              <a:t>критерии</a:t>
            </a:r>
            <a:r>
              <a:rPr lang="ru-RU" sz="1600" dirty="0"/>
              <a:t> оценки персонала включают такие критерии, как ответственность, организованность, инициативность, деловитость;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морально-психологические </a:t>
            </a:r>
            <a:r>
              <a:rPr lang="ru-RU" sz="1600" b="1" dirty="0">
                <a:solidFill>
                  <a:srgbClr val="002060"/>
                </a:solidFill>
              </a:rPr>
              <a:t>критерии</a:t>
            </a:r>
            <a:r>
              <a:rPr lang="ru-RU" sz="1600" dirty="0"/>
              <a:t> оценки </a:t>
            </a:r>
            <a:r>
              <a:rPr lang="ru-RU" sz="1600" dirty="0" smtClean="0"/>
              <a:t>персонала, </a:t>
            </a:r>
            <a:r>
              <a:rPr lang="ru-RU" sz="1600" dirty="0"/>
              <a:t>к которым относятся способность к самооценке, честность, справедливость, психологическая устойчивость;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специфические </a:t>
            </a:r>
            <a:r>
              <a:rPr lang="ru-RU" sz="1600" b="1" dirty="0">
                <a:solidFill>
                  <a:srgbClr val="002060"/>
                </a:solidFill>
              </a:rPr>
              <a:t>критерии</a:t>
            </a:r>
            <a:r>
              <a:rPr lang="ru-RU" sz="1600" dirty="0"/>
              <a:t> оценки персонала, которые образуются на основе присущих человеку качеств и характеризуют его состояние здоровья, авторитет, особенности личности</a:t>
            </a:r>
            <a:r>
              <a:rPr lang="ru-RU" sz="1600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endParaRPr lang="ru-RU" sz="1600" dirty="0"/>
          </a:p>
          <a:p>
            <a:pPr algn="just"/>
            <a:r>
              <a:rPr lang="ru-RU" sz="1600" dirty="0"/>
              <a:t>Две группы показателей используемых при оценке результативности труда: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прямые </a:t>
            </a:r>
            <a:r>
              <a:rPr lang="ru-RU" sz="1600" b="1" dirty="0">
                <a:solidFill>
                  <a:srgbClr val="002060"/>
                </a:solidFill>
              </a:rPr>
              <a:t>показатели</a:t>
            </a:r>
            <a:r>
              <a:rPr lang="ru-RU" sz="1600" dirty="0"/>
              <a:t> </a:t>
            </a:r>
            <a:r>
              <a:rPr lang="ru-RU" sz="1600" dirty="0" smtClean="0"/>
              <a:t>легко </a:t>
            </a:r>
            <a:r>
              <a:rPr lang="ru-RU" sz="1600" dirty="0"/>
              <a:t>измеримы, поддаются достаточно объективной количественной оценке и всегда устанавливаются заранее; на их основе определяются степень достижения поставленных целей;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</a:rPr>
              <a:t> косвенные </a:t>
            </a:r>
            <a:r>
              <a:rPr lang="ru-RU" sz="1600" b="1" dirty="0">
                <a:solidFill>
                  <a:srgbClr val="002060"/>
                </a:solidFill>
              </a:rPr>
              <a:t>показатели</a:t>
            </a:r>
            <a:r>
              <a:rPr lang="ru-RU" sz="1600" dirty="0"/>
              <a:t>, характеризующие факторы, косвенным образом влияющие на достижение результатов; их невозможно количественно определить, так как они «характеризуют работника по критериям, соответствующим «идеальным» представлениям о том, как следует выполнять должностные обязанности и </a:t>
            </a:r>
            <a:r>
              <a:rPr lang="ru-RU" sz="1600" dirty="0" smtClean="0"/>
              <a:t>функции </a:t>
            </a:r>
            <a:r>
              <a:rPr lang="ru-RU" sz="1600" dirty="0"/>
              <a:t>данной должности</a:t>
            </a:r>
            <a:r>
              <a:rPr lang="ru-RU" sz="1600" dirty="0" smtClean="0"/>
              <a:t>».</a:t>
            </a:r>
            <a:endParaRPr lang="ru-RU" sz="1600" b="1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58234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00886763"/>
              </p:ext>
            </p:extLst>
          </p:nvPr>
        </p:nvGraphicFramePr>
        <p:xfrm>
          <a:off x="899592" y="29344"/>
          <a:ext cx="7560840" cy="7119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749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r>
              <a:rPr lang="ru-RU" sz="1600" b="1" dirty="0" smtClean="0">
                <a:solidFill>
                  <a:srgbClr val="002060"/>
                </a:solidFill>
              </a:rPr>
              <a:t>Методы </a:t>
            </a:r>
            <a:r>
              <a:rPr lang="ru-RU" sz="1600" b="1" dirty="0">
                <a:solidFill>
                  <a:srgbClr val="002060"/>
                </a:solidFill>
              </a:rPr>
              <a:t>оценки потенциала </a:t>
            </a:r>
            <a:r>
              <a:rPr lang="ru-RU" sz="1600" b="1" dirty="0" smtClean="0">
                <a:solidFill>
                  <a:srgbClr val="002060"/>
                </a:solidFill>
              </a:rPr>
              <a:t>работников: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dirty="0"/>
              <a:t>1. </a:t>
            </a:r>
            <a:r>
              <a:rPr lang="ru-RU" sz="1600" b="1" dirty="0"/>
              <a:t>Центры оценки персонала.</a:t>
            </a:r>
            <a:r>
              <a:rPr lang="ru-RU" sz="1600" dirty="0"/>
              <a:t> </a:t>
            </a:r>
          </a:p>
          <a:p>
            <a:r>
              <a:rPr lang="ru-RU" sz="1600" dirty="0"/>
              <a:t>2. </a:t>
            </a:r>
            <a:r>
              <a:rPr lang="ru-RU" sz="1600" b="1" dirty="0"/>
              <a:t>Тесты на </a:t>
            </a:r>
            <a:r>
              <a:rPr lang="ru-RU" sz="1600" b="1" dirty="0" err="1"/>
              <a:t>профпригодность</a:t>
            </a:r>
            <a:r>
              <a:rPr lang="ru-RU" sz="1600" b="1" dirty="0"/>
              <a:t>.</a:t>
            </a:r>
            <a:r>
              <a:rPr lang="ru-RU" sz="1600" dirty="0"/>
              <a:t> </a:t>
            </a:r>
          </a:p>
          <a:p>
            <a:r>
              <a:rPr lang="ru-RU" sz="1600" dirty="0"/>
              <a:t>3. </a:t>
            </a:r>
            <a:r>
              <a:rPr lang="ru-RU" sz="1600" b="1" dirty="0"/>
              <a:t>Общие тесты способностей.</a:t>
            </a:r>
            <a:r>
              <a:rPr lang="ru-RU" sz="1600" dirty="0"/>
              <a:t> </a:t>
            </a:r>
          </a:p>
          <a:p>
            <a:r>
              <a:rPr lang="ru-RU" sz="1600" dirty="0"/>
              <a:t>4. </a:t>
            </a:r>
            <a:r>
              <a:rPr lang="ru-RU" sz="1600" b="1" dirty="0"/>
              <a:t>Биографические тесты и изучение биографии.</a:t>
            </a:r>
            <a:r>
              <a:rPr lang="ru-RU" sz="1600" dirty="0"/>
              <a:t> </a:t>
            </a:r>
          </a:p>
          <a:p>
            <a:r>
              <a:rPr lang="ru-RU" sz="1600" dirty="0"/>
              <a:t>5. </a:t>
            </a:r>
            <a:r>
              <a:rPr lang="ru-RU" sz="1600" b="1" dirty="0"/>
              <a:t>Личностные тесты.</a:t>
            </a:r>
            <a:r>
              <a:rPr lang="ru-RU" sz="1600" dirty="0"/>
              <a:t> </a:t>
            </a:r>
          </a:p>
          <a:p>
            <a:r>
              <a:rPr lang="ru-RU" sz="1600" dirty="0"/>
              <a:t>6. </a:t>
            </a:r>
            <a:r>
              <a:rPr lang="ru-RU" sz="1600" b="1" dirty="0"/>
              <a:t>Интервью.</a:t>
            </a:r>
            <a:r>
              <a:rPr lang="ru-RU" sz="1600" dirty="0"/>
              <a:t> </a:t>
            </a:r>
          </a:p>
          <a:p>
            <a:r>
              <a:rPr lang="ru-RU" sz="1600" dirty="0"/>
              <a:t>7. </a:t>
            </a:r>
            <a:r>
              <a:rPr lang="ru-RU" sz="1600" b="1" dirty="0"/>
              <a:t>Рекомендации.</a:t>
            </a:r>
            <a:r>
              <a:rPr lang="ru-RU" sz="1600" dirty="0"/>
              <a:t> </a:t>
            </a:r>
          </a:p>
          <a:p>
            <a:r>
              <a:rPr lang="ru-RU" sz="1600" dirty="0"/>
              <a:t>8. </a:t>
            </a:r>
            <a:r>
              <a:rPr lang="ru-RU" sz="1600" b="1" dirty="0"/>
              <a:t>Нетрадиционные методы</a:t>
            </a:r>
            <a:r>
              <a:rPr lang="ru-RU" sz="1600" dirty="0"/>
              <a:t>. </a:t>
            </a:r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786" y="2857496"/>
          <a:ext cx="7715304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57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7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Метод оценки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уровня эффективности, %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Центры оценки персонала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70 – 80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Тесты на проф. пригодность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Общие тесты способностей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50 – 60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Биографические тесты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Личностные тесты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Интервью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Рекомендации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Астрология, графология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2656"/>
            <a:ext cx="1944216" cy="2512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8429684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1. Центры оценки персонала.</a:t>
            </a:r>
            <a:r>
              <a:rPr lang="ru-RU" sz="1480" dirty="0" smtClean="0"/>
              <a:t> Используют комплексную технологию, построенную на принципах </a:t>
            </a:r>
            <a:r>
              <a:rPr lang="ru-RU" sz="1480" dirty="0" err="1" smtClean="0"/>
              <a:t>критериальной</a:t>
            </a:r>
            <a:r>
              <a:rPr lang="ru-RU" sz="1480" dirty="0" smtClean="0"/>
              <a:t> оценки. Использование большого количества различных методов и обязательное оценивание одних и тех же критериев в разных ситуациях и разными способами существенно повышает </a:t>
            </a:r>
            <a:r>
              <a:rPr lang="ru-RU" sz="1480" dirty="0" err="1" smtClean="0"/>
              <a:t>прогностичность</a:t>
            </a:r>
            <a:r>
              <a:rPr lang="ru-RU" sz="1480" dirty="0" smtClean="0"/>
              <a:t> и точность оценки. Особенно эффективна при оценке кандидатов на новую должность (повышение) и при оценке управленческого персонала (более подробно в п. 8.3).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2. Тесты на </a:t>
            </a:r>
            <a:r>
              <a:rPr lang="ru-RU" sz="1480" b="1" dirty="0" err="1" smtClean="0">
                <a:solidFill>
                  <a:srgbClr val="002060"/>
                </a:solidFill>
              </a:rPr>
              <a:t>профпригодность</a:t>
            </a:r>
            <a:r>
              <a:rPr lang="ru-RU" sz="1480" b="1" dirty="0" smtClean="0">
                <a:solidFill>
                  <a:srgbClr val="002060"/>
                </a:solidFill>
              </a:rPr>
              <a:t>.</a:t>
            </a:r>
            <a:r>
              <a:rPr lang="ru-RU" sz="1480" dirty="0" smtClean="0"/>
              <a:t> Их цель — оценка психофизиологических качеств человека, умений выполнять определенную деятельность. 55% опрошенных используют тесты, некоторым образом похожие на работу, которую кандидату предстоит выполнять.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3. Общие тесты способностей.</a:t>
            </a:r>
            <a:r>
              <a:rPr lang="ru-RU" sz="1480" dirty="0" smtClean="0"/>
              <a:t> Оценка общего уровня развития и отдельных особенностей мышления, внимания, памяти и других высших психических функций. Особенно информативны при оценке уровня способности к обучению.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4. Биографические тесты и изучение биографии.</a:t>
            </a:r>
            <a:r>
              <a:rPr lang="ru-RU" sz="1480" dirty="0" smtClean="0"/>
              <a:t> Основные аспекты анализа: семейные отношения, характер образования, физическое развитие, главные потребности и интересы, особенности интеллекта, общительность. Используются также данные личного дела — своеобразного досье, куда вносятся анкетные данные и сведения, полученные на основании ежегодных оценок. По данным личного дела прослеживается ход развития работника, на основе чего делаются выводы о его перспективах.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5. Личностные тесты.</a:t>
            </a:r>
            <a:r>
              <a:rPr lang="ru-RU" sz="1480" dirty="0" smtClean="0"/>
              <a:t> Психодиагностические тесты на оценку уровня развития отдельных личностных качеств или отнесенность человека к определенному типу. Оценивают скорее предрасположенность человека к определенному типу поведения и потенциальные возможности. 20% опрошенных ответили, что они пользуются различными видами личных и психологических тестов в своих организациях.</a:t>
            </a:r>
            <a:endParaRPr lang="ru-RU" sz="148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5"/>
            <a:ext cx="842968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6. Интервью. </a:t>
            </a:r>
            <a:r>
              <a:rPr lang="ru-RU" sz="1600" dirty="0" smtClean="0"/>
              <a:t>Беседа, направленная на сбор информации об опыте, уровне знаний и оценку профессионально важных качеств претендента. Интервью при приеме на работу способно дать глубокую информацию о кандидате, при сопоставлении которой с другими методами оценки возможно получение точной и </a:t>
            </a:r>
            <a:r>
              <a:rPr lang="ru-RU" sz="1600" dirty="0" err="1" smtClean="0"/>
              <a:t>прогностичной</a:t>
            </a:r>
            <a:r>
              <a:rPr lang="ru-RU" sz="1600" dirty="0" smtClean="0"/>
              <a:t> информации.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7. Рекомендации. </a:t>
            </a:r>
            <a:r>
              <a:rPr lang="ru-RU" sz="1600" dirty="0" smtClean="0"/>
              <a:t>Важно обратить внимание на то, откуда представляются рекомендации, и на то, как они оформлены. Известные и солидные компании особенно требовательны к оформлению такого рода документов — для получения рекомендации необходима информация от непосредственного руководителя того человека, которому данная рекомендация представляется. Рекомендации оформляются всеми реквизитами организации и координатами для обратной связи. При получении рекомендации от частного лица следует обратить внимание на статус данного человека. Если рекомендацию профессионалу представляет человек, очень известный в кругах специалистов, то данная рекомендация будет более обоснованной.</a:t>
            </a:r>
          </a:p>
          <a:p>
            <a:pPr algn="just"/>
            <a:r>
              <a:rPr lang="ru-RU" sz="1480" b="1" dirty="0" smtClean="0">
                <a:solidFill>
                  <a:srgbClr val="002060"/>
                </a:solidFill>
              </a:rPr>
              <a:t>8. Нетрадиционные методы. </a:t>
            </a:r>
            <a:r>
              <a:rPr lang="ru-RU" sz="1600" dirty="0" smtClean="0"/>
              <a:t>11% используют полиграф (детектор лжи), психологический стрессовый показатель, тесты на честность или отношение к чему-либо, установленному компанией. 18% применяют для кандидатов алкогольный и наркотический тесты. Как правило, эти тесты основываются на анализах мочи и крови, что является частью типового медицинского осмотра при поступлении на работу. Ни одна из опрошенных организаций не использует для своих кандидатов тестов на СПИД. 22% пользуются некоторыми видами психоанализа в целях выявления мастерства кандидатов для возможной работы в их организациях.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8358246" cy="6485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50" b="1" dirty="0">
                <a:solidFill>
                  <a:srgbClr val="002060"/>
                </a:solidFill>
              </a:rPr>
              <a:t>Методы индивидуальной </a:t>
            </a:r>
            <a:r>
              <a:rPr lang="ru-RU" sz="1550" b="1" dirty="0" smtClean="0">
                <a:solidFill>
                  <a:srgbClr val="002060"/>
                </a:solidFill>
              </a:rPr>
              <a:t>оценки:</a:t>
            </a:r>
          </a:p>
          <a:p>
            <a:pPr algn="just"/>
            <a:r>
              <a:rPr lang="ru-RU" sz="1550" dirty="0" smtClean="0"/>
              <a:t>1</a:t>
            </a:r>
            <a:r>
              <a:rPr lang="ru-RU" sz="1550" dirty="0"/>
              <a:t>. </a:t>
            </a:r>
            <a:r>
              <a:rPr lang="ru-RU" sz="1550" b="1" dirty="0">
                <a:solidFill>
                  <a:srgbClr val="002060"/>
                </a:solidFill>
              </a:rPr>
              <a:t>Анкеты и сравнительные оценки</a:t>
            </a:r>
            <a:endParaRPr lang="ru-RU" sz="1550" dirty="0">
              <a:solidFill>
                <a:srgbClr val="002060"/>
              </a:solidFill>
            </a:endParaRPr>
          </a:p>
          <a:p>
            <a:pPr algn="just"/>
            <a:r>
              <a:rPr lang="ru-RU" sz="1550" dirty="0"/>
              <a:t>2. </a:t>
            </a:r>
            <a:r>
              <a:rPr lang="ru-RU" sz="1550" b="1" dirty="0">
                <a:solidFill>
                  <a:srgbClr val="002060"/>
                </a:solidFill>
              </a:rPr>
              <a:t>Метод заданного выбора</a:t>
            </a:r>
            <a:r>
              <a:rPr lang="ru-RU" sz="1550" dirty="0"/>
              <a:t> — анкета, в которой задаются основные характеристики, перечень вариантов поведения оцениваемого. По шкале важности оценивают в баллах набор характеристик того, как выполняет свою работу оцениваемый работник.</a:t>
            </a:r>
          </a:p>
          <a:p>
            <a:pPr algn="just"/>
            <a:r>
              <a:rPr lang="ru-RU" sz="1550" dirty="0"/>
              <a:t>3. </a:t>
            </a:r>
            <a:r>
              <a:rPr lang="ru-RU" sz="1550" b="1" dirty="0">
                <a:solidFill>
                  <a:srgbClr val="002060"/>
                </a:solidFill>
              </a:rPr>
              <a:t>Шкала рейтингов поведенческих установок</a:t>
            </a:r>
            <a:r>
              <a:rPr lang="ru-RU" sz="1550" dirty="0"/>
              <a:t> — анкета, в которой описываются решающие ситуации профессиональной деятельности. В анкете рейтинга содержится обычно от шести до десяти решающих ситуаций с описанием поведения. Лицо, проводящее оценку, отмечает то описание, которое в большей степени соответствует квалификации оцениваемого. Тип ситуации соотносится с баллом по шкале.</a:t>
            </a:r>
          </a:p>
          <a:p>
            <a:pPr algn="just"/>
            <a:r>
              <a:rPr lang="ru-RU" sz="1550" dirty="0"/>
              <a:t>4. </a:t>
            </a:r>
            <a:r>
              <a:rPr lang="ru-RU" sz="1550" b="1" dirty="0">
                <a:solidFill>
                  <a:srgbClr val="002060"/>
                </a:solidFill>
              </a:rPr>
              <a:t>Описательный метод оценки</a:t>
            </a:r>
            <a:r>
              <a:rPr lang="ru-RU" sz="1550" dirty="0"/>
              <a:t> заключается в том, что производящему оценку предлагают описать преимущества и недостатки поведения работника. Часто этот метод комбинируется с другими, например, со шкалами рейтинга поведенческих установок.</a:t>
            </a:r>
          </a:p>
          <a:p>
            <a:pPr algn="just"/>
            <a:r>
              <a:rPr lang="ru-RU" sz="1550" dirty="0"/>
              <a:t>5. </a:t>
            </a:r>
            <a:r>
              <a:rPr lang="ru-RU" sz="1550" b="1" dirty="0">
                <a:solidFill>
                  <a:srgbClr val="002060"/>
                </a:solidFill>
              </a:rPr>
              <a:t>Метод оценки по решающей ситуации</a:t>
            </a:r>
            <a:r>
              <a:rPr lang="ru-RU" sz="1550" b="1" dirty="0"/>
              <a:t>.</a:t>
            </a:r>
            <a:r>
              <a:rPr lang="ru-RU" sz="1550" dirty="0"/>
              <a:t> </a:t>
            </a:r>
            <a:r>
              <a:rPr lang="ru-RU" sz="1550" dirty="0" smtClean="0"/>
              <a:t>Специалисты </a:t>
            </a:r>
            <a:r>
              <a:rPr lang="ru-RU" sz="1550" dirty="0"/>
              <a:t>готовят список описаний «правильного» и «неправильного» поведения работников в </a:t>
            </a:r>
            <a:r>
              <a:rPr lang="ru-RU" sz="1550" dirty="0" smtClean="0"/>
              <a:t>отдельных </a:t>
            </a:r>
            <a:r>
              <a:rPr lang="ru-RU" sz="1550" dirty="0"/>
              <a:t>ситуациях. </a:t>
            </a:r>
            <a:r>
              <a:rPr lang="ru-RU" sz="1550" dirty="0" smtClean="0"/>
              <a:t>Лицо</a:t>
            </a:r>
            <a:r>
              <a:rPr lang="ru-RU" sz="1550" dirty="0"/>
              <a:t>, проводящее оценку, готовит журнал для записей по каждому оцениваемому работнику, в который вносит примеры поведения по каждой рубрике. Затем этот журнал используется для оценки результативности труда. </a:t>
            </a:r>
          </a:p>
          <a:p>
            <a:pPr algn="just"/>
            <a:r>
              <a:rPr lang="ru-RU" sz="1550" dirty="0"/>
              <a:t>6. </a:t>
            </a:r>
            <a:r>
              <a:rPr lang="ru-RU" sz="1550" b="1" dirty="0">
                <a:solidFill>
                  <a:srgbClr val="002060"/>
                </a:solidFill>
              </a:rPr>
              <a:t>Шкала наблюдения за поведением</a:t>
            </a:r>
            <a:r>
              <a:rPr lang="ru-RU" sz="1550" b="1" dirty="0"/>
              <a:t>,</a:t>
            </a:r>
            <a:r>
              <a:rPr lang="ru-RU" sz="1550" dirty="0"/>
              <a:t> как метод оценки по решающей ситуации, ориентирован на фиксацию поступков. Для определения поведения работника в целом оценщик на шкале фиксирует количество случаев, когда работник вел себя тем или иным образом.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8286808" cy="641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80" b="1" dirty="0">
                <a:solidFill>
                  <a:srgbClr val="002060"/>
                </a:solidFill>
              </a:rPr>
              <a:t>Методы групповой </a:t>
            </a:r>
            <a:r>
              <a:rPr lang="ru-RU" sz="1580" b="1" dirty="0" smtClean="0">
                <a:solidFill>
                  <a:srgbClr val="002060"/>
                </a:solidFill>
              </a:rPr>
              <a:t>оценки:</a:t>
            </a:r>
            <a:endParaRPr lang="ru-RU" sz="1580" dirty="0">
              <a:solidFill>
                <a:srgbClr val="002060"/>
              </a:solidFill>
            </a:endParaRPr>
          </a:p>
          <a:p>
            <a:pPr algn="just"/>
            <a:r>
              <a:rPr lang="ru-RU" sz="1580" dirty="0" smtClean="0"/>
              <a:t>1</a:t>
            </a:r>
            <a:r>
              <a:rPr lang="ru-RU" sz="1580" dirty="0"/>
              <a:t>. </a:t>
            </a:r>
            <a:r>
              <a:rPr lang="ru-RU" sz="1580" b="1" dirty="0">
                <a:solidFill>
                  <a:srgbClr val="002060"/>
                </a:solidFill>
              </a:rPr>
              <a:t>Метод классификации:</a:t>
            </a:r>
            <a:r>
              <a:rPr lang="ru-RU" sz="1580" dirty="0"/>
              <a:t> лицо, проводящее оценку, должно распределить всех работников поочередно, от лучшего до худшего, по какому-нибудь одному общему критерию. Однако это достаточно сложно, если количество человек в группе превышает 20 человек, значительно проще выделить успешного или неуспешного работника, чем про- ранжировать среднего.</a:t>
            </a:r>
          </a:p>
          <a:p>
            <a:pPr algn="just"/>
            <a:r>
              <a:rPr lang="ru-RU" sz="1580" dirty="0"/>
              <a:t>Выход может быть найден, если использовать</a:t>
            </a:r>
            <a:r>
              <a:rPr lang="ru-RU" sz="1580" b="1" dirty="0"/>
              <a:t> </a:t>
            </a:r>
            <a:r>
              <a:rPr lang="ru-RU" sz="1580" b="1" dirty="0">
                <a:solidFill>
                  <a:srgbClr val="002060"/>
                </a:solidFill>
              </a:rPr>
              <a:t>метод альтернативной классификации</a:t>
            </a:r>
            <a:r>
              <a:rPr lang="ru-RU" sz="1580" b="1" dirty="0"/>
              <a:t>.</a:t>
            </a:r>
            <a:r>
              <a:rPr lang="ru-RU" sz="1580" dirty="0"/>
              <a:t> Для этого лицо, проводящее оценку, вначале должно выбирать самого лучшего и самого худшего работников, затем отобрать следующих за ними и т.д.</a:t>
            </a:r>
          </a:p>
          <a:p>
            <a:pPr algn="just"/>
            <a:r>
              <a:rPr lang="ru-RU" sz="1580" dirty="0"/>
              <a:t>2. </a:t>
            </a:r>
            <a:r>
              <a:rPr lang="ru-RU" sz="1580" b="1" dirty="0">
                <a:solidFill>
                  <a:srgbClr val="002060"/>
                </a:solidFill>
              </a:rPr>
              <a:t>Сравнение по парам</a:t>
            </a:r>
            <a:r>
              <a:rPr lang="ru-RU" sz="1580" dirty="0"/>
              <a:t> делает классификацию проще и достовернее — сравнение каждого с каждым производится в специально сгруппированных парах. На пересечении фамилий в паре отмечается фамилия того сотрудника, который в данной паре считается наиболее эффективным. Затем отмечается число случаев, когда работник оказывается лучшим в своей паре, и на основании этого строится общий рейтинг. Оценка может быть затруднена, если количество сотрудников слишком велико — число пар будет слишком большим, и работа с анкетой станет утомительной.</a:t>
            </a:r>
          </a:p>
          <a:p>
            <a:pPr algn="just"/>
            <a:r>
              <a:rPr lang="ru-RU" sz="1580" dirty="0"/>
              <a:t>3. </a:t>
            </a:r>
            <a:r>
              <a:rPr lang="ru-RU" sz="1580" b="1" dirty="0">
                <a:solidFill>
                  <a:srgbClr val="002060"/>
                </a:solidFill>
              </a:rPr>
              <a:t>КТУ (коэффициент трудового участия)</a:t>
            </a:r>
            <a:r>
              <a:rPr lang="ru-RU" sz="1580" dirty="0"/>
              <a:t> был распространен в 1980-е гг. Величина базового КТУ равна </a:t>
            </a:r>
            <a:r>
              <a:rPr lang="ru-RU" sz="1580" dirty="0" smtClean="0"/>
              <a:t>единице. В </a:t>
            </a:r>
            <a:r>
              <a:rPr lang="ru-RU" sz="1580" dirty="0"/>
              <a:t>США наиболее часто используется метод географической шкалы рейтинга. Широко применяются описательный метод и анкеты. Доля других методов составляет не более 5%. Классификацию и сравнение по парам используют 10-13% работодателей</a:t>
            </a:r>
            <a:r>
              <a:rPr lang="ru-RU" sz="1580" dirty="0" smtClean="0"/>
              <a:t>.</a:t>
            </a:r>
          </a:p>
          <a:p>
            <a:pPr algn="just"/>
            <a:endParaRPr lang="ru-RU" sz="1580" dirty="0"/>
          </a:p>
          <a:p>
            <a:pPr algn="just"/>
            <a:endParaRPr lang="ru-RU" sz="1580" dirty="0" smtClean="0"/>
          </a:p>
          <a:p>
            <a:pPr algn="just"/>
            <a:endParaRPr lang="ru-RU" sz="158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83579" y="3244334"/>
            <a:ext cx="2976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Задачи оценки персонала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83579" y="3244334"/>
            <a:ext cx="2976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Задачи оценки персонала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10213847"/>
              </p:ext>
            </p:extLst>
          </p:nvPr>
        </p:nvGraphicFramePr>
        <p:xfrm>
          <a:off x="1259632" y="588168"/>
          <a:ext cx="7296471" cy="6050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08357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34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14294"/>
              </p:ext>
            </p:extLst>
          </p:nvPr>
        </p:nvGraphicFramePr>
        <p:xfrm>
          <a:off x="1524000" y="1397000"/>
          <a:ext cx="6096000" cy="1010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503724"/>
              </p:ext>
            </p:extLst>
          </p:nvPr>
        </p:nvGraphicFramePr>
        <p:xfrm>
          <a:off x="-1" y="116632"/>
          <a:ext cx="8820472" cy="7162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23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7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072">
                <a:tc gridSpan="5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Классификация факторов, учитываемых при проведении оценки персонала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7808">
                <a:tc>
                  <a:txBody>
                    <a:bodyPr/>
                    <a:lstStyle/>
                    <a:p>
                      <a:r>
                        <a:rPr lang="ru-RU" dirty="0" smtClean="0"/>
                        <a:t>Естественно- биологические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Социально-экономические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Технико-</a:t>
                      </a:r>
                      <a:r>
                        <a:rPr lang="ru-RU" dirty="0" err="1" smtClean="0"/>
                        <a:t>организа</a:t>
                      </a:r>
                      <a:r>
                        <a:rPr lang="ru-RU" dirty="0" smtClean="0"/>
                        <a:t> -</a:t>
                      </a:r>
                      <a:r>
                        <a:rPr lang="ru-RU" dirty="0" err="1" smtClean="0"/>
                        <a:t>ционные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Социально-</a:t>
                      </a:r>
                      <a:r>
                        <a:rPr lang="ru-RU" dirty="0" err="1" smtClean="0"/>
                        <a:t>психологичес</a:t>
                      </a:r>
                      <a:r>
                        <a:rPr lang="ru-RU" dirty="0" smtClean="0"/>
                        <a:t>-кие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Рыночные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283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Пол</a:t>
                      </a:r>
                    </a:p>
                    <a:p>
                      <a:r>
                        <a:rPr lang="ru-RU" sz="1400" dirty="0" smtClean="0"/>
                        <a:t>Возраст</a:t>
                      </a:r>
                    </a:p>
                    <a:p>
                      <a:r>
                        <a:rPr lang="ru-RU" sz="1400" dirty="0" smtClean="0"/>
                        <a:t>Состояние здоровья</a:t>
                      </a:r>
                    </a:p>
                    <a:p>
                      <a:r>
                        <a:rPr lang="ru-RU" sz="1400" dirty="0" smtClean="0"/>
                        <a:t>Умственные способности</a:t>
                      </a:r>
                    </a:p>
                    <a:p>
                      <a:r>
                        <a:rPr lang="ru-RU" sz="1400" dirty="0" smtClean="0"/>
                        <a:t>Физические способности</a:t>
                      </a:r>
                    </a:p>
                    <a:p>
                      <a:r>
                        <a:rPr lang="ru-RU" sz="1400" dirty="0" smtClean="0"/>
                        <a:t>Климат</a:t>
                      </a:r>
                    </a:p>
                    <a:p>
                      <a:r>
                        <a:rPr lang="ru-RU" sz="1400" dirty="0" smtClean="0"/>
                        <a:t>Географическая среда</a:t>
                      </a:r>
                    </a:p>
                    <a:p>
                      <a:r>
                        <a:rPr lang="ru-RU" sz="1400" dirty="0" smtClean="0"/>
                        <a:t>Сезонность и др.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Государственные требования, ограничения и законы в области труда и заработной платы</a:t>
                      </a:r>
                    </a:p>
                    <a:p>
                      <a:r>
                        <a:rPr lang="ru-RU" sz="1400" dirty="0" smtClean="0"/>
                        <a:t>Квалификация работников</a:t>
                      </a:r>
                    </a:p>
                    <a:p>
                      <a:r>
                        <a:rPr lang="ru-RU" sz="1400" dirty="0" smtClean="0"/>
                        <a:t>Мотивация труда</a:t>
                      </a:r>
                    </a:p>
                    <a:p>
                      <a:r>
                        <a:rPr lang="ru-RU" sz="1400" dirty="0" smtClean="0"/>
                        <a:t>Уровень жизни</a:t>
                      </a:r>
                    </a:p>
                    <a:p>
                      <a:r>
                        <a:rPr lang="ru-RU" sz="1400" dirty="0" smtClean="0"/>
                        <a:t>Уровень социальной защищенности и др.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Характер решаемых задач</a:t>
                      </a:r>
                    </a:p>
                    <a:p>
                      <a:r>
                        <a:rPr lang="ru-RU" sz="1400" dirty="0" smtClean="0"/>
                        <a:t>Сложность труда</a:t>
                      </a:r>
                    </a:p>
                    <a:p>
                      <a:r>
                        <a:rPr lang="ru-RU" sz="1400" dirty="0" smtClean="0"/>
                        <a:t>Состояние организации производства и труда</a:t>
                      </a:r>
                    </a:p>
                    <a:p>
                      <a:r>
                        <a:rPr lang="ru-RU" sz="1400" dirty="0" smtClean="0"/>
                        <a:t>Условия труда (санитарно-гигиенические, эргономические, эстетические и др.)</a:t>
                      </a:r>
                    </a:p>
                    <a:p>
                      <a:r>
                        <a:rPr lang="ru-RU" sz="1400" dirty="0" smtClean="0"/>
                        <a:t>Объем и качество получаемой информации</a:t>
                      </a:r>
                    </a:p>
                    <a:p>
                      <a:r>
                        <a:rPr lang="ru-RU" sz="1400" dirty="0" smtClean="0"/>
                        <a:t>Уровень использования научно-технических достижений и др.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Отношение к труду</a:t>
                      </a:r>
                    </a:p>
                    <a:p>
                      <a:r>
                        <a:rPr lang="ru-RU" sz="1400" dirty="0" smtClean="0"/>
                        <a:t>Психофизиологическое состояние работника</a:t>
                      </a:r>
                    </a:p>
                    <a:p>
                      <a:r>
                        <a:rPr lang="ru-RU" sz="1400" dirty="0" smtClean="0"/>
                        <a:t>Моральный климат в коллективе и др.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Развитие многоукладной экономики</a:t>
                      </a:r>
                    </a:p>
                    <a:p>
                      <a:r>
                        <a:rPr lang="ru-RU" sz="1400" dirty="0" smtClean="0"/>
                        <a:t>Развитие предпринимательства</a:t>
                      </a:r>
                    </a:p>
                    <a:p>
                      <a:r>
                        <a:rPr lang="ru-RU" sz="1400" dirty="0" smtClean="0"/>
                        <a:t>Уровень и объем приватизации</a:t>
                      </a:r>
                    </a:p>
                    <a:p>
                      <a:r>
                        <a:rPr lang="ru-RU" sz="1400" dirty="0" smtClean="0"/>
                        <a:t>Конкуренция</a:t>
                      </a:r>
                    </a:p>
                    <a:p>
                      <a:r>
                        <a:rPr lang="ru-RU" sz="1400" dirty="0" smtClean="0"/>
                        <a:t>Самостоятельный выбор системы оплаты труда</a:t>
                      </a:r>
                    </a:p>
                    <a:p>
                      <a:r>
                        <a:rPr lang="ru-RU" sz="1400" dirty="0" smtClean="0"/>
                        <a:t>Либерализация цен</a:t>
                      </a:r>
                    </a:p>
                    <a:p>
                      <a:r>
                        <a:rPr lang="ru-RU" sz="1400" dirty="0" smtClean="0"/>
                        <a:t>Акционирование организаций</a:t>
                      </a:r>
                    </a:p>
                    <a:p>
                      <a:r>
                        <a:rPr lang="ru-RU" sz="1400" dirty="0" smtClean="0"/>
                        <a:t>Инфляция</a:t>
                      </a:r>
                    </a:p>
                    <a:p>
                      <a:r>
                        <a:rPr lang="ru-RU" sz="1400" dirty="0" smtClean="0"/>
                        <a:t>Банкротство</a:t>
                      </a:r>
                    </a:p>
                    <a:p>
                      <a:r>
                        <a:rPr lang="ru-RU" sz="1400" dirty="0" smtClean="0"/>
                        <a:t>Безработица и др.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503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0" y="116632"/>
            <a:ext cx="8686800" cy="1447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just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Оценку результатов труда необходимо проводить для всех категорий работников, но, как было отмечено выше, легче оценить результаты для категории рабочих и намного сложнее — для руководителей и специалистов.</a:t>
            </a:r>
          </a:p>
          <a:p>
            <a:pPr marL="365760" indent="-256032" algn="just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628800"/>
            <a:ext cx="8363272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группы показателей используемых при оценке результативности труда: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906447"/>
            <a:ext cx="2763416" cy="36933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показатели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легко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измеримы, поддаются достаточно объективной количественной оценке и всегда устанавливаются заранее;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основе определяются степень достижения поставленных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16563" y="2941260"/>
            <a:ext cx="3048000" cy="36933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показатели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 количественно определить, так как они «характеризуют работника по критериям, соответствующим «идеальным» представлениям о том, как следует выполнять должностные обязанности и функции, составляющие основу данной должности</a:t>
            </a:r>
          </a:p>
        </p:txBody>
      </p:sp>
    </p:spTree>
    <p:extLst>
      <p:ext uri="{BB962C8B-B14F-4D97-AF65-F5344CB8AC3E}">
        <p14:creationId xmlns:p14="http://schemas.microsoft.com/office/powerpoint/2010/main" val="326622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296888"/>
              </p:ext>
            </p:extLst>
          </p:nvPr>
        </p:nvGraphicFramePr>
        <p:xfrm>
          <a:off x="107504" y="908720"/>
          <a:ext cx="88392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107504" y="76200"/>
            <a:ext cx="883920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anchor="ctr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показателей оценки результатов труда по некоторым должностям руководителей и специалистов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31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07504" y="116632"/>
            <a:ext cx="8229600" cy="54864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miter lim="800000"/>
            <a:headEnd/>
            <a:tailEnd/>
          </a:ln>
        </p:spPr>
        <p:txBody>
          <a:bodyPr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действующим лицом в оценке персонала является линейный руководитель. Он отвечает за объективность и полноту информационной базы, необходимой для текущей периодической оценки, и проводит оценочную беседу с сотрудниками.</a:t>
            </a: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службы персонала, осуществляющей оценку кандидатов при приеме на работу, состоит, в сущности в том, чтобы отобрать такого работника, который в состоянии достичь ожидаемого организацией результата. Фактически оценка при приеме — это одна из форм предварительного контроля качества человеческих ресурсов организации.</a:t>
            </a: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то, что существует большое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разных подходов к оценке,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они страдают общим недостатком —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субъективностью, решение во многом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того, кто использует метод,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того, кого он привлекает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эксперта.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3573016"/>
            <a:ext cx="2956816" cy="58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18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13009"/>
            <a:ext cx="8964488" cy="1066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условия и требования к технологии оценки персонала:</a:t>
            </a:r>
            <a:endParaRPr lang="ru-RU" sz="3200" cap="none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097" y="1173604"/>
            <a:ext cx="1900607" cy="2985956"/>
            <a:chOff x="4580" y="831111"/>
            <a:chExt cx="1599307" cy="2951162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4580" y="831111"/>
              <a:ext cx="1599307" cy="2951162"/>
            </a:xfrm>
            <a:prstGeom prst="roundRect">
              <a:avLst>
                <a:gd name="adj" fmla="val 5000"/>
              </a:avLst>
            </a:prstGeom>
            <a:solidFill>
              <a:schemeClr val="accent2">
                <a:lumMod val="20000"/>
                <a:lumOff val="80000"/>
                <a:alpha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 txBox="1"/>
            <p:nvPr/>
          </p:nvSpPr>
          <p:spPr>
            <a:xfrm rot="16200000">
              <a:off x="-1045465" y="1881157"/>
              <a:ext cx="2419953" cy="319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48006" rIns="6223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ОБЪЕКТИВНОСТЬ</a:t>
              </a:r>
              <a:endParaRPr lang="ru-RU" sz="1400" b="1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265607" y="1833833"/>
            <a:ext cx="1191483" cy="2951162"/>
          </a:xfrm>
          <a:prstGeom prst="rect">
            <a:avLst/>
          </a:pr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8" name="Группа 17"/>
          <p:cNvGrpSpPr/>
          <p:nvPr/>
        </p:nvGrpSpPr>
        <p:grpSpPr>
          <a:xfrm>
            <a:off x="539553" y="1628800"/>
            <a:ext cx="1440160" cy="2220881"/>
            <a:chOff x="-401612" y="831111"/>
            <a:chExt cx="1917537" cy="2951162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324442" y="831111"/>
              <a:ext cx="1191483" cy="295116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TextBox 19"/>
            <p:cNvSpPr txBox="1"/>
            <p:nvPr/>
          </p:nvSpPr>
          <p:spPr>
            <a:xfrm>
              <a:off x="-401612" y="831111"/>
              <a:ext cx="1917537" cy="187220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41148" rIns="0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вне зависимости </a:t>
              </a:r>
              <a:endParaRPr lang="ru-RU" sz="14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 </a:t>
              </a: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какого-либо частного мнения </a:t>
              </a:r>
              <a:endParaRPr lang="ru-RU" sz="14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или </a:t>
              </a: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отдельных </a:t>
              </a:r>
              <a:endParaRPr lang="ru-RU" sz="14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суждений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1935974" y="1173603"/>
            <a:ext cx="1599307" cy="2985957"/>
            <a:chOff x="1659863" y="831111"/>
            <a:chExt cx="1599307" cy="2985957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1659863" y="831111"/>
              <a:ext cx="1599307" cy="2985957"/>
            </a:xfrm>
            <a:prstGeom prst="roundRect">
              <a:avLst>
                <a:gd name="adj" fmla="val 5000"/>
              </a:avLst>
            </a:prstGeom>
            <a:solidFill>
              <a:schemeClr val="accent2">
                <a:lumMod val="20000"/>
                <a:lumOff val="80000"/>
                <a:alpha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hueOff val="0"/>
                <a:satOff val="0"/>
                <a:lumOff val="0"/>
                <a:alphaOff val="-10000"/>
              </a:schemeClr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 txBox="1"/>
            <p:nvPr/>
          </p:nvSpPr>
          <p:spPr>
            <a:xfrm rot="16200000">
              <a:off x="595551" y="1895423"/>
              <a:ext cx="2448485" cy="319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54864" rIns="71120" bIns="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0" kern="1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надежность</a:t>
              </a:r>
              <a:endParaRPr lang="ru-RU" sz="16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373526" y="1284114"/>
            <a:ext cx="1397123" cy="2792957"/>
            <a:chOff x="1774085" y="831109"/>
            <a:chExt cx="1397123" cy="4323611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1979725" y="831111"/>
              <a:ext cx="1191483" cy="2985957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</p:sp>
        <p:sp>
          <p:nvSpPr>
            <p:cNvPr id="26" name="TextBox 25"/>
            <p:cNvSpPr txBox="1"/>
            <p:nvPr/>
          </p:nvSpPr>
          <p:spPr>
            <a:xfrm>
              <a:off x="1774085" y="831109"/>
              <a:ext cx="1216178" cy="432361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37719" rIns="0" bIns="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относительно свободно от влияния ситуативных факторов (настроения, погоды, прошлых успехов и неудач, возможно, случайных</a:t>
              </a: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3563551" y="1197369"/>
            <a:ext cx="1599307" cy="2951162"/>
            <a:chOff x="3315146" y="831111"/>
            <a:chExt cx="1599307" cy="2951162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3315146" y="831111"/>
              <a:ext cx="1599307" cy="2951162"/>
            </a:xfrm>
            <a:prstGeom prst="roundRect">
              <a:avLst>
                <a:gd name="adj" fmla="val 5000"/>
              </a:avLst>
            </a:prstGeom>
            <a:solidFill>
              <a:schemeClr val="accent2">
                <a:lumMod val="20000"/>
                <a:lumOff val="80000"/>
                <a:alpha val="7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hueOff val="0"/>
                <a:satOff val="0"/>
                <a:lumOff val="0"/>
                <a:alphaOff val="-20000"/>
              </a:schemeClr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4"/>
            <p:cNvSpPr txBox="1"/>
            <p:nvPr/>
          </p:nvSpPr>
          <p:spPr>
            <a:xfrm rot="16200000">
              <a:off x="2265100" y="2107236"/>
              <a:ext cx="2419953" cy="319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37719" rIns="48895" bIns="0" numCol="1" spcCol="1270" anchor="t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0" kern="1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достоверность в отношении деятельности</a:t>
              </a:r>
              <a:endParaRPr lang="ru-RU" sz="1600" b="1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070735" y="1197703"/>
            <a:ext cx="1120391" cy="2701935"/>
            <a:chOff x="3635007" y="831111"/>
            <a:chExt cx="1266214" cy="3148694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3635007" y="831111"/>
              <a:ext cx="1191483" cy="295116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</p:sp>
        <p:sp>
          <p:nvSpPr>
            <p:cNvPr id="32" name="TextBox 31"/>
            <p:cNvSpPr txBox="1"/>
            <p:nvPr/>
          </p:nvSpPr>
          <p:spPr>
            <a:xfrm>
              <a:off x="3709738" y="1028643"/>
              <a:ext cx="1191483" cy="29511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37719" rIns="0" bIns="0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оцениваться должен реальный уровень владения навыками — насколько успешно человек справляется со своим </a:t>
              </a: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делом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5245549" y="1203414"/>
            <a:ext cx="1828348" cy="2985976"/>
            <a:chOff x="4970429" y="831111"/>
            <a:chExt cx="1599307" cy="298597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4" name="Скругленный прямоугольник 33"/>
            <p:cNvSpPr/>
            <p:nvPr/>
          </p:nvSpPr>
          <p:spPr>
            <a:xfrm>
              <a:off x="4970429" y="831111"/>
              <a:ext cx="1599307" cy="2985976"/>
            </a:xfrm>
            <a:prstGeom prst="roundRect">
              <a:avLst>
                <a:gd name="adj" fmla="val 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hueOff val="0"/>
                <a:satOff val="0"/>
                <a:lumOff val="0"/>
                <a:alphaOff val="-30000"/>
              </a:schemeClr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30000"/>
              </a:schemeClr>
            </a:effectRef>
            <a:fontRef idx="minor">
              <a:schemeClr val="lt1"/>
            </a:fontRef>
          </p:style>
        </p:sp>
        <p:sp>
          <p:nvSpPr>
            <p:cNvPr id="35" name="Скругленный прямоугольник 4"/>
            <p:cNvSpPr txBox="1"/>
            <p:nvPr/>
          </p:nvSpPr>
          <p:spPr>
            <a:xfrm rot="16200000">
              <a:off x="3934380" y="2035386"/>
              <a:ext cx="2448500" cy="31986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44577" rIns="57785" bIns="0" numCol="1" spcCol="1270" anchor="t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0" kern="1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 возможностью прогноза</a:t>
              </a:r>
              <a:endParaRPr lang="ru-RU" sz="1600" b="1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5590822" y="1147212"/>
            <a:ext cx="1408381" cy="3042178"/>
            <a:chOff x="5290289" y="382287"/>
            <a:chExt cx="1191484" cy="3434800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5290290" y="831111"/>
              <a:ext cx="1191483" cy="2985976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30000"/>
              </a:schemeClr>
            </a:effectRef>
            <a:fontRef idx="minor">
              <a:schemeClr val="lt1"/>
            </a:fontRef>
          </p:style>
        </p:sp>
        <p:sp>
          <p:nvSpPr>
            <p:cNvPr id="38" name="TextBox 37"/>
            <p:cNvSpPr txBox="1"/>
            <p:nvPr/>
          </p:nvSpPr>
          <p:spPr>
            <a:xfrm>
              <a:off x="5290289" y="382287"/>
              <a:ext cx="1191483" cy="29859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37719" rIns="0" bIns="0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оценка должна давать данные о том, к каким видам деятельности и на каком уровне человек способен </a:t>
              </a: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потенциально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7161860" y="1208398"/>
            <a:ext cx="1802628" cy="2951162"/>
            <a:chOff x="6625711" y="831111"/>
            <a:chExt cx="1599308" cy="295116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6625712" y="831111"/>
              <a:ext cx="1599307" cy="2951162"/>
            </a:xfrm>
            <a:prstGeom prst="roundRect">
              <a:avLst>
                <a:gd name="adj" fmla="val 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41" name="Скругленный прямоугольник 4"/>
            <p:cNvSpPr txBox="1"/>
            <p:nvPr/>
          </p:nvSpPr>
          <p:spPr>
            <a:xfrm rot="16200000">
              <a:off x="5575665" y="1881157"/>
              <a:ext cx="2419953" cy="31986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61722" rIns="80010" bIns="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i="0" kern="1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комплексность</a:t>
              </a:r>
              <a:endParaRPr lang="ru-RU" sz="1800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7685042" y="1068202"/>
            <a:ext cx="1222800" cy="3219947"/>
            <a:chOff x="6945573" y="562326"/>
            <a:chExt cx="1222800" cy="3219947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6945573" y="831111"/>
              <a:ext cx="1191483" cy="295116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6976890" y="562326"/>
              <a:ext cx="1191483" cy="29511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34290" rIns="0" bIns="0" numCol="1" spcCol="1270" anchor="t" anchorCtr="0">
              <a:noAutofit/>
            </a:bodyPr>
            <a:lstStyle/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оценивается не только каждый из членов организации, но и связи и отношения внутри организации, а также возможности организации в целом.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8" name="Рисунок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67" y="4188596"/>
            <a:ext cx="2582533" cy="2512217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655" y="4298892"/>
            <a:ext cx="3096344" cy="2401922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4237944"/>
            <a:ext cx="2445124" cy="252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2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Documents and Settings\Admin\Рабочий стол\Учёба\Управление человеческими ресурсами\картинки\30c37285e3e2f9a2cad0491b36d9dbc8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 b="10068"/>
          <a:stretch>
            <a:fillRect/>
          </a:stretch>
        </p:blipFill>
        <p:spPr bwMode="auto">
          <a:xfrm>
            <a:off x="15877" y="0"/>
            <a:ext cx="9128123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34030" y="116632"/>
            <a:ext cx="8784976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следующие виды оценок: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6"/>
          <p:cNvSpPr txBox="1">
            <a:spLocks/>
          </p:cNvSpPr>
          <p:nvPr/>
        </p:nvSpPr>
        <p:spPr>
          <a:xfrm>
            <a:off x="34030" y="692696"/>
            <a:ext cx="8839200" cy="604867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оценка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охватывает деятельность в целом, во всем объеме ее функций. Это наиболее сложный и ответственный вид оценки.</a:t>
            </a: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Локальная оценка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на основании результатов выпол­нения какой-либо одной функции или даже ее части. При этом часто ограничиваются констатацией факта выполнения или невыполнения функции. </a:t>
            </a: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Пролонгированная оценка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на основе изучения длительного периода трудовой деятельности. Наи­более продуктивный подход при такой оценке состоит в проекции прошлой деятельности на настоящую, определении совпадающих и различающихся компонентов. Очевидно, точки совпадения являются тем информативным материалом, на основании которого можно со­ставить мнение о стабильных и динамических характеристиках дея­тельности.</a:t>
            </a: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Экспрессивная оценка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относится исключительно к деятельности текущей, т. е. еще недостаточно "овеществленной". Анализ "живой" деятельности вызывает несколько иные психологические трудности, связанные с необходимостью преодолевать эффекты непосредственного наблюдения, а порой и включения в саму деятельность.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22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8964488" cy="6206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же должен оценивать сотрудника?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2464274"/>
              </p:ext>
            </p:extLst>
          </p:nvPr>
        </p:nvGraphicFramePr>
        <p:xfrm>
          <a:off x="253144" y="836712"/>
          <a:ext cx="8711344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122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Учёба\Управление человеческими ресурсами\картинки\2364674639_d9ea8610b0_o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040" y="764704"/>
            <a:ext cx="6096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0" y="188640"/>
            <a:ext cx="8892480" cy="576064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оценки работников</a:t>
            </a:r>
            <a:br>
              <a:rPr lang="ru-RU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9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331440" y="764704"/>
            <a:ext cx="8229600" cy="527843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оценки являются выводы о возможности назначения работников на должность, о соответствии их занимаемым должностям, о необходимости их перемещения, об уровне оплаты труда, о стимулировании, о наложении санкций, о необходимости переподготовки либо повышения квалификации. Количественные показатели оценки позволяют установить определенные параметры для решения таких вопросов: </a:t>
            </a:r>
          </a:p>
          <a:p>
            <a:pPr marL="452628" indent="-342900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занимаемых должностей и оплаты труда должен соответствовать уровню показателей деловой оценки работники»; </a:t>
            </a:r>
          </a:p>
          <a:p>
            <a:pPr marL="452628" indent="-342900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стимулировании должен учитываться деловой уровень работников; </a:t>
            </a:r>
          </a:p>
          <a:p>
            <a:pPr marL="452628" indent="-342900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показателей оценки должно быть сигналом о необходимости повышения квалификации или переподготовки работников, или (в некоторых случаях) наложения на них санкций. </a:t>
            </a: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увеличения показателей оценки работников может ставиться вопрос о продвижении их в должности, повышении их должностных окладов, установлении квалификации и персональных надбавок к окладам. Работники, имеющие низкий уровень деловых качеств, могут также понижаться в должности до следующей аттестации.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73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Содержимое 6"/>
          <p:cNvSpPr txBox="1">
            <a:spLocks/>
          </p:cNvSpPr>
          <p:nvPr/>
        </p:nvSpPr>
        <p:spPr>
          <a:xfrm>
            <a:off x="76200" y="76200"/>
            <a:ext cx="8991600" cy="6705600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более популярным становится оценивать сотрудников в специальных </a:t>
            </a:r>
            <a:r>
              <a:rPr lang="ru-RU" sz="4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«оценочных центрах»</a:t>
            </a:r>
            <a:r>
              <a:rPr 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где не только всесторонне изучают работников и их управленческие способности, но и определяют программу тренировок для их развития и совершенствования. Впервые такие центры были созданы в американской компании АТТ с целью выявления качеств людей, важных для данной организации.</a:t>
            </a: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Центры оценки персонала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специальные независимые структуры или разовые мероприятия, организуемые в рамках фирм на коммерческой основе. Они привлекают к работе руководителей, практиков и психологов, способных выявить тонкости поведения, которые могут не заметить посторонние. При их участии и под их руководством предварительно отобранная группа из 10-12 человек проходит в течение 2-3 дней тестирование по специальной программе. Тесты приближены к реальным ситуациям и составляются так, чтобы можно было предложить много вариантов ответа, из которых лишь один — правильный.</a:t>
            </a: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любом упражнении каждый кандидат оценивается порознь несколькими людьми, затем они совместно обсуждают баллы, личные впечатления и выносят общую оценку.</a:t>
            </a:r>
          </a:p>
          <a:p>
            <a:pPr marL="365760" indent="-256032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39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Admin\Рабочий стол\Учёба\Управление человеческими ресурсами\картинки\1300952061_180536537_1----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t="2017" b="723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Содержимое 2"/>
          <p:cNvSpPr txBox="1">
            <a:spLocks/>
          </p:cNvSpPr>
          <p:nvPr/>
        </p:nvSpPr>
        <p:spPr>
          <a:xfrm>
            <a:off x="107504" y="188640"/>
            <a:ext cx="8382000" cy="45926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 algn="just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факторов, определяющих соответствие оценок действительному качеству труда и эффективность влияния оценки на профессиональное развитие личности, видное место занимает систематичность изучения и оценивания личности. </a:t>
            </a:r>
          </a:p>
          <a:p>
            <a:pPr marL="365760" indent="-256032" algn="just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Оценивание должно осуществляться регулярно; нерегулярность оценивания, как правило, отрицательно влияет на деятельность и настроение работников. </a:t>
            </a:r>
          </a:p>
          <a:p>
            <a:pPr marL="365760" indent="-256032" algn="just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Порой при оценивании работы используют преимущественно отчет руководителя и выводы специальной комиссии или лица, изучающего работу руководителя. </a:t>
            </a:r>
          </a:p>
          <a:p>
            <a:pPr marL="365760" indent="-256032" algn="just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Конечно, нужна и такая форма, но с позиций психологии она уступает оцениванию при непосредственном участии в подготовке аналитических материалов отчета руководителя органа, осуществляющего оценку.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74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</TotalTime>
  <Words>773</Words>
  <Application>Microsoft Office PowerPoint</Application>
  <PresentationFormat>Экран (4:3)</PresentationFormat>
  <Paragraphs>227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Georgia</vt:lpstr>
      <vt:lpstr>Times New Roman</vt:lpstr>
      <vt:lpstr>Главная</vt:lpstr>
      <vt:lpstr>                                                                                                                                                   Управляешь людьми –                                                                                                                      управляешь миром…    Критерии, методы  и технологии  деловой оценки персонала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№2. Классификация методов и критерии оценки организационной деятельности в строительных фирмах</dc:title>
  <dc:creator>1</dc:creator>
  <cp:lastModifiedBy>RePack by Diakov</cp:lastModifiedBy>
  <cp:revision>32</cp:revision>
  <dcterms:created xsi:type="dcterms:W3CDTF">2014-09-11T13:47:57Z</dcterms:created>
  <dcterms:modified xsi:type="dcterms:W3CDTF">2021-01-16T09:32:42Z</dcterms:modified>
</cp:coreProperties>
</file>